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0" r:id="rId5"/>
    <p:sldMasterId id="2147483695" r:id="rId6"/>
  </p:sldMasterIdLst>
  <p:notesMasterIdLst>
    <p:notesMasterId r:id="rId19"/>
  </p:notesMasterIdLst>
  <p:sldIdLst>
    <p:sldId id="2145706690" r:id="rId7"/>
    <p:sldId id="2145706685" r:id="rId8"/>
    <p:sldId id="2145706700" r:id="rId9"/>
    <p:sldId id="2145706699" r:id="rId10"/>
    <p:sldId id="2145706664" r:id="rId11"/>
    <p:sldId id="2145706687" r:id="rId12"/>
    <p:sldId id="2145706697" r:id="rId13"/>
    <p:sldId id="2145706698" r:id="rId14"/>
    <p:sldId id="2145706701" r:id="rId15"/>
    <p:sldId id="2145706702" r:id="rId16"/>
    <p:sldId id="2145706683" r:id="rId17"/>
    <p:sldId id="214570670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3A5E"/>
    <a:srgbClr val="FFB9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BB4F384-5C7C-42E0-8830-F4BCBDF010F5}" v="1" dt="2021-04-30T22:31:21.3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780" autoAdjust="0"/>
  </p:normalViewPr>
  <p:slideViewPr>
    <p:cSldViewPr snapToGrid="0">
      <p:cViewPr varScale="1">
        <p:scale>
          <a:sx n="113" d="100"/>
          <a:sy n="113" d="100"/>
        </p:scale>
        <p:origin x="56" y="8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F36CE62-8A9C-4BEC-8688-30790B9F5BB9}" type="doc">
      <dgm:prSet loTypeId="urn:microsoft.com/office/officeart/2005/8/layout/pyramid1" loCatId="pyramid" qsTypeId="urn:microsoft.com/office/officeart/2005/8/quickstyle/simple1" qsCatId="simple" csTypeId="urn:microsoft.com/office/officeart/2005/8/colors/accent2_3" csCatId="accent2" phldr="1"/>
      <dgm:spPr/>
      <dgm:t>
        <a:bodyPr/>
        <a:lstStyle/>
        <a:p>
          <a:endParaRPr lang="en-US"/>
        </a:p>
      </dgm:t>
    </dgm:pt>
    <dgm:pt modelId="{FE7F5245-4338-4EFD-AFA2-0483B5430D7E}">
      <dgm:prSet phldrT="[Text]" phldr="0" custT="1"/>
      <dgm:spPr/>
      <dgm:t>
        <a:bodyPr/>
        <a:lstStyle/>
        <a:p>
          <a:endParaRPr lang="en-US" sz="2000" dirty="0">
            <a:latin typeface="Segoe UI" panose="020B0502040204020203" pitchFamily="34" charset="0"/>
            <a:cs typeface="Segoe UI" panose="020B0502040204020203" pitchFamily="34" charset="0"/>
          </a:endParaRPr>
        </a:p>
        <a:p>
          <a:r>
            <a:rPr lang="en-US" sz="2000" dirty="0">
              <a:latin typeface="Segoe UI" panose="020B0502040204020203" pitchFamily="34" charset="0"/>
              <a:cs typeface="Segoe UI" panose="020B0502040204020203" pitchFamily="34" charset="0"/>
            </a:rPr>
            <a:t>standards</a:t>
          </a:r>
        </a:p>
      </dgm:t>
    </dgm:pt>
    <dgm:pt modelId="{A40A0A5F-420F-456D-AE39-4AB89A3695FD}" type="parTrans" cxnId="{CB5C4CF2-09CC-4AAA-9C3D-48C6046440A7}">
      <dgm:prSet/>
      <dgm:spPr/>
      <dgm:t>
        <a:bodyPr/>
        <a:lstStyle/>
        <a:p>
          <a:endParaRPr lang="en-US" sz="1400">
            <a:latin typeface="Segoe UI" panose="020B0502040204020203" pitchFamily="34" charset="0"/>
            <a:cs typeface="Segoe UI" panose="020B0502040204020203" pitchFamily="34" charset="0"/>
          </a:endParaRPr>
        </a:p>
      </dgm:t>
    </dgm:pt>
    <dgm:pt modelId="{CE3E95FB-997C-448E-AF9D-72795F42C85C}" type="sibTrans" cxnId="{CB5C4CF2-09CC-4AAA-9C3D-48C6046440A7}">
      <dgm:prSet/>
      <dgm:spPr/>
      <dgm:t>
        <a:bodyPr/>
        <a:lstStyle/>
        <a:p>
          <a:endParaRPr lang="en-US" sz="1400">
            <a:latin typeface="Segoe UI" panose="020B0502040204020203" pitchFamily="34" charset="0"/>
            <a:cs typeface="Segoe UI" panose="020B0502040204020203" pitchFamily="34" charset="0"/>
          </a:endParaRPr>
        </a:p>
      </dgm:t>
    </dgm:pt>
    <dgm:pt modelId="{70165672-197F-4C30-AE87-61EFFE7195C2}">
      <dgm:prSet phldrT="[Text]" phldr="0" custT="1"/>
      <dgm:spPr/>
      <dgm:t>
        <a:bodyPr/>
        <a:lstStyle/>
        <a:p>
          <a:r>
            <a:rPr lang="en-US" sz="2000">
              <a:latin typeface="Segoe UI" panose="020B0502040204020203" pitchFamily="34" charset="0"/>
              <a:cs typeface="Segoe UI" panose="020B0502040204020203" pitchFamily="34" charset="0"/>
            </a:rPr>
            <a:t>best practices</a:t>
          </a:r>
        </a:p>
      </dgm:t>
    </dgm:pt>
    <dgm:pt modelId="{91DFE6AE-D4F5-4CB4-8EB1-B5C4E608D432}" type="parTrans" cxnId="{DC4692DE-6A71-480E-AB39-3E4A6190C4E1}">
      <dgm:prSet/>
      <dgm:spPr/>
      <dgm:t>
        <a:bodyPr/>
        <a:lstStyle/>
        <a:p>
          <a:endParaRPr lang="en-US" sz="1400">
            <a:latin typeface="Segoe UI" panose="020B0502040204020203" pitchFamily="34" charset="0"/>
            <a:cs typeface="Segoe UI" panose="020B0502040204020203" pitchFamily="34" charset="0"/>
          </a:endParaRPr>
        </a:p>
      </dgm:t>
    </dgm:pt>
    <dgm:pt modelId="{E1FCE3CE-1E5D-456C-B524-D666436A59D1}" type="sibTrans" cxnId="{DC4692DE-6A71-480E-AB39-3E4A6190C4E1}">
      <dgm:prSet/>
      <dgm:spPr/>
      <dgm:t>
        <a:bodyPr/>
        <a:lstStyle/>
        <a:p>
          <a:endParaRPr lang="en-US" sz="1400">
            <a:latin typeface="Segoe UI" panose="020B0502040204020203" pitchFamily="34" charset="0"/>
            <a:cs typeface="Segoe UI" panose="020B0502040204020203" pitchFamily="34" charset="0"/>
          </a:endParaRPr>
        </a:p>
      </dgm:t>
    </dgm:pt>
    <dgm:pt modelId="{0E65936B-3716-4A01-B974-1F6F409938A5}">
      <dgm:prSet phldrT="[Text]" phldr="0" custT="1"/>
      <dgm:spPr/>
      <dgm:t>
        <a:bodyPr/>
        <a:lstStyle/>
        <a:p>
          <a:r>
            <a:rPr lang="en-US" sz="2000">
              <a:latin typeface="Segoe UI" panose="020B0502040204020203" pitchFamily="34" charset="0"/>
              <a:cs typeface="Segoe UI" panose="020B0502040204020203" pitchFamily="34" charset="0"/>
            </a:rPr>
            <a:t>rapid iteration/</a:t>
          </a:r>
        </a:p>
        <a:p>
          <a:r>
            <a:rPr lang="en-US" sz="2000">
              <a:latin typeface="Segoe UI" panose="020B0502040204020203" pitchFamily="34" charset="0"/>
              <a:cs typeface="Segoe UI" panose="020B0502040204020203" pitchFamily="34" charset="0"/>
            </a:rPr>
            <a:t>emergent design</a:t>
          </a:r>
          <a:endParaRPr lang="en-US" sz="1400">
            <a:latin typeface="Segoe UI" panose="020B0502040204020203" pitchFamily="34" charset="0"/>
            <a:cs typeface="Segoe UI" panose="020B0502040204020203" pitchFamily="34" charset="0"/>
          </a:endParaRPr>
        </a:p>
      </dgm:t>
    </dgm:pt>
    <dgm:pt modelId="{9C72F74B-9443-4BFD-89D3-871795CB9ABA}" type="parTrans" cxnId="{A08079B8-0920-4B97-848F-FE5C30ABF8AE}">
      <dgm:prSet/>
      <dgm:spPr/>
      <dgm:t>
        <a:bodyPr/>
        <a:lstStyle/>
        <a:p>
          <a:endParaRPr lang="en-US" sz="1400">
            <a:latin typeface="Segoe UI" panose="020B0502040204020203" pitchFamily="34" charset="0"/>
            <a:cs typeface="Segoe UI" panose="020B0502040204020203" pitchFamily="34" charset="0"/>
          </a:endParaRPr>
        </a:p>
      </dgm:t>
    </dgm:pt>
    <dgm:pt modelId="{C9C2DC3F-981C-4FC1-A980-8EE6D8132963}" type="sibTrans" cxnId="{A08079B8-0920-4B97-848F-FE5C30ABF8AE}">
      <dgm:prSet/>
      <dgm:spPr/>
      <dgm:t>
        <a:bodyPr/>
        <a:lstStyle/>
        <a:p>
          <a:endParaRPr lang="en-US" sz="1400">
            <a:latin typeface="Segoe UI" panose="020B0502040204020203" pitchFamily="34" charset="0"/>
            <a:cs typeface="Segoe UI" panose="020B0502040204020203" pitchFamily="34" charset="0"/>
          </a:endParaRPr>
        </a:p>
      </dgm:t>
    </dgm:pt>
    <dgm:pt modelId="{05ED2464-B136-477D-B174-74063EAD7042}">
      <dgm:prSet phldrT="[Text]" phldr="0" custT="1"/>
      <dgm:spPr/>
      <dgm:t>
        <a:bodyPr/>
        <a:lstStyle/>
        <a:p>
          <a:r>
            <a:rPr lang="en-US" sz="2000">
              <a:latin typeface="Segoe UI" panose="020B0502040204020203" pitchFamily="34" charset="0"/>
              <a:cs typeface="Segoe UI" panose="020B0502040204020203" pitchFamily="34" charset="0"/>
            </a:rPr>
            <a:t>modern tech</a:t>
          </a:r>
        </a:p>
      </dgm:t>
    </dgm:pt>
    <dgm:pt modelId="{4B99905E-CB31-45DC-A061-539E05D2CAEF}" type="parTrans" cxnId="{75829097-8B60-4F46-AD35-A67198BB08F0}">
      <dgm:prSet/>
      <dgm:spPr/>
      <dgm:t>
        <a:bodyPr/>
        <a:lstStyle/>
        <a:p>
          <a:endParaRPr lang="en-US" sz="1400">
            <a:latin typeface="Segoe UI" panose="020B0502040204020203" pitchFamily="34" charset="0"/>
            <a:cs typeface="Segoe UI" panose="020B0502040204020203" pitchFamily="34" charset="0"/>
          </a:endParaRPr>
        </a:p>
      </dgm:t>
    </dgm:pt>
    <dgm:pt modelId="{0D42282A-2F8E-4145-B9A0-93C83265CD64}" type="sibTrans" cxnId="{75829097-8B60-4F46-AD35-A67198BB08F0}">
      <dgm:prSet/>
      <dgm:spPr/>
      <dgm:t>
        <a:bodyPr/>
        <a:lstStyle/>
        <a:p>
          <a:endParaRPr lang="en-US" sz="1400">
            <a:latin typeface="Segoe UI" panose="020B0502040204020203" pitchFamily="34" charset="0"/>
            <a:cs typeface="Segoe UI" panose="020B0502040204020203" pitchFamily="34" charset="0"/>
          </a:endParaRPr>
        </a:p>
      </dgm:t>
    </dgm:pt>
    <dgm:pt modelId="{8790F928-4684-413E-BD63-441BA9D70EBE}">
      <dgm:prSet phldrT="[Text]" phldr="0" custT="1"/>
      <dgm:spPr/>
      <dgm:t>
        <a:bodyPr/>
        <a:lstStyle/>
        <a:p>
          <a:r>
            <a:rPr lang="en-US" sz="2000">
              <a:latin typeface="Segoe UI" panose="020B0502040204020203" pitchFamily="34" charset="0"/>
              <a:cs typeface="Segoe UI" panose="020B0502040204020203" pitchFamily="34" charset="0"/>
            </a:rPr>
            <a:t>ecosystem / global community</a:t>
          </a:r>
        </a:p>
      </dgm:t>
    </dgm:pt>
    <dgm:pt modelId="{20F1250A-79AD-4C11-9A9E-CF336FFC9CDA}" type="parTrans" cxnId="{293EB01A-8046-43E8-AE7F-E1DED2496623}">
      <dgm:prSet/>
      <dgm:spPr/>
      <dgm:t>
        <a:bodyPr/>
        <a:lstStyle/>
        <a:p>
          <a:endParaRPr lang="en-US" sz="1400">
            <a:latin typeface="Segoe UI" panose="020B0502040204020203" pitchFamily="34" charset="0"/>
            <a:cs typeface="Segoe UI" panose="020B0502040204020203" pitchFamily="34" charset="0"/>
          </a:endParaRPr>
        </a:p>
      </dgm:t>
    </dgm:pt>
    <dgm:pt modelId="{52525FBC-A863-43F4-8D73-8201D49732FD}" type="sibTrans" cxnId="{293EB01A-8046-43E8-AE7F-E1DED2496623}">
      <dgm:prSet/>
      <dgm:spPr/>
      <dgm:t>
        <a:bodyPr/>
        <a:lstStyle/>
        <a:p>
          <a:endParaRPr lang="en-US" sz="1400">
            <a:latin typeface="Segoe UI" panose="020B0502040204020203" pitchFamily="34" charset="0"/>
            <a:cs typeface="Segoe UI" panose="020B0502040204020203" pitchFamily="34" charset="0"/>
          </a:endParaRPr>
        </a:p>
      </dgm:t>
    </dgm:pt>
    <dgm:pt modelId="{DCF37A2D-DE17-470D-AD6D-E61F9054885B}" type="pres">
      <dgm:prSet presAssocID="{9F36CE62-8A9C-4BEC-8688-30790B9F5BB9}" presName="Name0" presStyleCnt="0">
        <dgm:presLayoutVars>
          <dgm:dir/>
          <dgm:animLvl val="lvl"/>
          <dgm:resizeHandles val="exact"/>
        </dgm:presLayoutVars>
      </dgm:prSet>
      <dgm:spPr/>
    </dgm:pt>
    <dgm:pt modelId="{63685FE0-023D-4803-A4EB-0F5FB2D7E8FB}" type="pres">
      <dgm:prSet presAssocID="{FE7F5245-4338-4EFD-AFA2-0483B5430D7E}" presName="Name8" presStyleCnt="0"/>
      <dgm:spPr/>
    </dgm:pt>
    <dgm:pt modelId="{83696331-9DF0-462C-B5DD-121FADF55957}" type="pres">
      <dgm:prSet presAssocID="{FE7F5245-4338-4EFD-AFA2-0483B5430D7E}" presName="level" presStyleLbl="node1" presStyleIdx="0" presStyleCnt="5">
        <dgm:presLayoutVars>
          <dgm:chMax val="1"/>
          <dgm:bulletEnabled val="1"/>
        </dgm:presLayoutVars>
      </dgm:prSet>
      <dgm:spPr/>
    </dgm:pt>
    <dgm:pt modelId="{1BCA1F84-AC17-46FE-9C30-6F37B9A13B75}" type="pres">
      <dgm:prSet presAssocID="{FE7F5245-4338-4EFD-AFA2-0483B5430D7E}" presName="levelTx" presStyleLbl="revTx" presStyleIdx="0" presStyleCnt="0">
        <dgm:presLayoutVars>
          <dgm:chMax val="1"/>
          <dgm:bulletEnabled val="1"/>
        </dgm:presLayoutVars>
      </dgm:prSet>
      <dgm:spPr/>
    </dgm:pt>
    <dgm:pt modelId="{6F438748-04D1-41F2-8A25-74CC371674F7}" type="pres">
      <dgm:prSet presAssocID="{70165672-197F-4C30-AE87-61EFFE7195C2}" presName="Name8" presStyleCnt="0"/>
      <dgm:spPr/>
    </dgm:pt>
    <dgm:pt modelId="{64416EEF-BBEB-4554-8BBD-A11B4A053B47}" type="pres">
      <dgm:prSet presAssocID="{70165672-197F-4C30-AE87-61EFFE7195C2}" presName="level" presStyleLbl="node1" presStyleIdx="1" presStyleCnt="5">
        <dgm:presLayoutVars>
          <dgm:chMax val="1"/>
          <dgm:bulletEnabled val="1"/>
        </dgm:presLayoutVars>
      </dgm:prSet>
      <dgm:spPr/>
    </dgm:pt>
    <dgm:pt modelId="{20A5AAE4-51B6-4E88-BA79-0A6BB83AD605}" type="pres">
      <dgm:prSet presAssocID="{70165672-197F-4C30-AE87-61EFFE7195C2}" presName="levelTx" presStyleLbl="revTx" presStyleIdx="0" presStyleCnt="0">
        <dgm:presLayoutVars>
          <dgm:chMax val="1"/>
          <dgm:bulletEnabled val="1"/>
        </dgm:presLayoutVars>
      </dgm:prSet>
      <dgm:spPr/>
    </dgm:pt>
    <dgm:pt modelId="{CA71CD0D-80F6-4F4F-A2DF-85F3430928A2}" type="pres">
      <dgm:prSet presAssocID="{0E65936B-3716-4A01-B974-1F6F409938A5}" presName="Name8" presStyleCnt="0"/>
      <dgm:spPr/>
    </dgm:pt>
    <dgm:pt modelId="{B8C9FE56-505D-4345-815F-749CB069ACAE}" type="pres">
      <dgm:prSet presAssocID="{0E65936B-3716-4A01-B974-1F6F409938A5}" presName="level" presStyleLbl="node1" presStyleIdx="2" presStyleCnt="5">
        <dgm:presLayoutVars>
          <dgm:chMax val="1"/>
          <dgm:bulletEnabled val="1"/>
        </dgm:presLayoutVars>
      </dgm:prSet>
      <dgm:spPr/>
    </dgm:pt>
    <dgm:pt modelId="{F4467669-0F10-41A4-B54B-CB3072E3DAD0}" type="pres">
      <dgm:prSet presAssocID="{0E65936B-3716-4A01-B974-1F6F409938A5}" presName="levelTx" presStyleLbl="revTx" presStyleIdx="0" presStyleCnt="0">
        <dgm:presLayoutVars>
          <dgm:chMax val="1"/>
          <dgm:bulletEnabled val="1"/>
        </dgm:presLayoutVars>
      </dgm:prSet>
      <dgm:spPr/>
    </dgm:pt>
    <dgm:pt modelId="{DE37C0DC-F98F-4DC3-974B-04D6A1A1B11E}" type="pres">
      <dgm:prSet presAssocID="{05ED2464-B136-477D-B174-74063EAD7042}" presName="Name8" presStyleCnt="0"/>
      <dgm:spPr/>
    </dgm:pt>
    <dgm:pt modelId="{AF5671BD-5F32-4EF3-A1E3-881E49382028}" type="pres">
      <dgm:prSet presAssocID="{05ED2464-B136-477D-B174-74063EAD7042}" presName="level" presStyleLbl="node1" presStyleIdx="3" presStyleCnt="5">
        <dgm:presLayoutVars>
          <dgm:chMax val="1"/>
          <dgm:bulletEnabled val="1"/>
        </dgm:presLayoutVars>
      </dgm:prSet>
      <dgm:spPr/>
    </dgm:pt>
    <dgm:pt modelId="{DA5A5396-DDAF-41D7-A9EC-69BBFD0B9902}" type="pres">
      <dgm:prSet presAssocID="{05ED2464-B136-477D-B174-74063EAD7042}" presName="levelTx" presStyleLbl="revTx" presStyleIdx="0" presStyleCnt="0">
        <dgm:presLayoutVars>
          <dgm:chMax val="1"/>
          <dgm:bulletEnabled val="1"/>
        </dgm:presLayoutVars>
      </dgm:prSet>
      <dgm:spPr/>
    </dgm:pt>
    <dgm:pt modelId="{4AFE25D0-8114-4C62-9E28-BF49E40543E8}" type="pres">
      <dgm:prSet presAssocID="{8790F928-4684-413E-BD63-441BA9D70EBE}" presName="Name8" presStyleCnt="0"/>
      <dgm:spPr/>
    </dgm:pt>
    <dgm:pt modelId="{12CF45E7-967A-47E6-8E52-A7FE2DD29B19}" type="pres">
      <dgm:prSet presAssocID="{8790F928-4684-413E-BD63-441BA9D70EBE}" presName="level" presStyleLbl="node1" presStyleIdx="4" presStyleCnt="5">
        <dgm:presLayoutVars>
          <dgm:chMax val="1"/>
          <dgm:bulletEnabled val="1"/>
        </dgm:presLayoutVars>
      </dgm:prSet>
      <dgm:spPr/>
    </dgm:pt>
    <dgm:pt modelId="{410B623A-6246-4A29-A0B4-DAB07DF4F7B3}" type="pres">
      <dgm:prSet presAssocID="{8790F928-4684-413E-BD63-441BA9D70EBE}" presName="levelTx" presStyleLbl="revTx" presStyleIdx="0" presStyleCnt="0">
        <dgm:presLayoutVars>
          <dgm:chMax val="1"/>
          <dgm:bulletEnabled val="1"/>
        </dgm:presLayoutVars>
      </dgm:prSet>
      <dgm:spPr/>
    </dgm:pt>
  </dgm:ptLst>
  <dgm:cxnLst>
    <dgm:cxn modelId="{293EB01A-8046-43E8-AE7F-E1DED2496623}" srcId="{9F36CE62-8A9C-4BEC-8688-30790B9F5BB9}" destId="{8790F928-4684-413E-BD63-441BA9D70EBE}" srcOrd="4" destOrd="0" parTransId="{20F1250A-79AD-4C11-9A9E-CF336FFC9CDA}" sibTransId="{52525FBC-A863-43F4-8D73-8201D49732FD}"/>
    <dgm:cxn modelId="{6D248340-DA21-49C8-98D3-A32946EEDB6D}" type="presOf" srcId="{8790F928-4684-413E-BD63-441BA9D70EBE}" destId="{410B623A-6246-4A29-A0B4-DAB07DF4F7B3}" srcOrd="1" destOrd="0" presId="urn:microsoft.com/office/officeart/2005/8/layout/pyramid1"/>
    <dgm:cxn modelId="{CA72AC65-D267-41EB-AD74-B4F3E299E4A2}" type="presOf" srcId="{70165672-197F-4C30-AE87-61EFFE7195C2}" destId="{20A5AAE4-51B6-4E88-BA79-0A6BB83AD605}" srcOrd="1" destOrd="0" presId="urn:microsoft.com/office/officeart/2005/8/layout/pyramid1"/>
    <dgm:cxn modelId="{628BB46E-A8A0-40C4-B5CB-5567944298CA}" type="presOf" srcId="{FE7F5245-4338-4EFD-AFA2-0483B5430D7E}" destId="{1BCA1F84-AC17-46FE-9C30-6F37B9A13B75}" srcOrd="1" destOrd="0" presId="urn:microsoft.com/office/officeart/2005/8/layout/pyramid1"/>
    <dgm:cxn modelId="{00EB4C50-FB4C-4C55-BAEC-8E4CEC5A5480}" type="presOf" srcId="{9F36CE62-8A9C-4BEC-8688-30790B9F5BB9}" destId="{DCF37A2D-DE17-470D-AD6D-E61F9054885B}" srcOrd="0" destOrd="0" presId="urn:microsoft.com/office/officeart/2005/8/layout/pyramid1"/>
    <dgm:cxn modelId="{08587A53-D082-47AD-BFB3-B31181D0C513}" type="presOf" srcId="{FE7F5245-4338-4EFD-AFA2-0483B5430D7E}" destId="{83696331-9DF0-462C-B5DD-121FADF55957}" srcOrd="0" destOrd="0" presId="urn:microsoft.com/office/officeart/2005/8/layout/pyramid1"/>
    <dgm:cxn modelId="{DD26C28E-8FEB-42C5-828E-82D7A5D69808}" type="presOf" srcId="{05ED2464-B136-477D-B174-74063EAD7042}" destId="{DA5A5396-DDAF-41D7-A9EC-69BBFD0B9902}" srcOrd="1" destOrd="0" presId="urn:microsoft.com/office/officeart/2005/8/layout/pyramid1"/>
    <dgm:cxn modelId="{EFAD9F91-F5E0-47CC-B43C-55BD393F8F70}" type="presOf" srcId="{0E65936B-3716-4A01-B974-1F6F409938A5}" destId="{F4467669-0F10-41A4-B54B-CB3072E3DAD0}" srcOrd="1" destOrd="0" presId="urn:microsoft.com/office/officeart/2005/8/layout/pyramid1"/>
    <dgm:cxn modelId="{105A5796-E6A3-4A3D-B633-23D7F0E8C18E}" type="presOf" srcId="{70165672-197F-4C30-AE87-61EFFE7195C2}" destId="{64416EEF-BBEB-4554-8BBD-A11B4A053B47}" srcOrd="0" destOrd="0" presId="urn:microsoft.com/office/officeart/2005/8/layout/pyramid1"/>
    <dgm:cxn modelId="{75829097-8B60-4F46-AD35-A67198BB08F0}" srcId="{9F36CE62-8A9C-4BEC-8688-30790B9F5BB9}" destId="{05ED2464-B136-477D-B174-74063EAD7042}" srcOrd="3" destOrd="0" parTransId="{4B99905E-CB31-45DC-A061-539E05D2CAEF}" sibTransId="{0D42282A-2F8E-4145-B9A0-93C83265CD64}"/>
    <dgm:cxn modelId="{7D7C75B1-2CE9-401F-AF66-34DFECBB3F75}" type="presOf" srcId="{05ED2464-B136-477D-B174-74063EAD7042}" destId="{AF5671BD-5F32-4EF3-A1E3-881E49382028}" srcOrd="0" destOrd="0" presId="urn:microsoft.com/office/officeart/2005/8/layout/pyramid1"/>
    <dgm:cxn modelId="{A08079B8-0920-4B97-848F-FE5C30ABF8AE}" srcId="{9F36CE62-8A9C-4BEC-8688-30790B9F5BB9}" destId="{0E65936B-3716-4A01-B974-1F6F409938A5}" srcOrd="2" destOrd="0" parTransId="{9C72F74B-9443-4BFD-89D3-871795CB9ABA}" sibTransId="{C9C2DC3F-981C-4FC1-A980-8EE6D8132963}"/>
    <dgm:cxn modelId="{1B9015CE-1A11-4985-9569-9F20435836CB}" type="presOf" srcId="{0E65936B-3716-4A01-B974-1F6F409938A5}" destId="{B8C9FE56-505D-4345-815F-749CB069ACAE}" srcOrd="0" destOrd="0" presId="urn:microsoft.com/office/officeart/2005/8/layout/pyramid1"/>
    <dgm:cxn modelId="{DC4692DE-6A71-480E-AB39-3E4A6190C4E1}" srcId="{9F36CE62-8A9C-4BEC-8688-30790B9F5BB9}" destId="{70165672-197F-4C30-AE87-61EFFE7195C2}" srcOrd="1" destOrd="0" parTransId="{91DFE6AE-D4F5-4CB4-8EB1-B5C4E608D432}" sibTransId="{E1FCE3CE-1E5D-456C-B524-D666436A59D1}"/>
    <dgm:cxn modelId="{A1EB7CE2-21DF-47B9-9B66-F57FD796C4BD}" type="presOf" srcId="{8790F928-4684-413E-BD63-441BA9D70EBE}" destId="{12CF45E7-967A-47E6-8E52-A7FE2DD29B19}" srcOrd="0" destOrd="0" presId="urn:microsoft.com/office/officeart/2005/8/layout/pyramid1"/>
    <dgm:cxn modelId="{CB5C4CF2-09CC-4AAA-9C3D-48C6046440A7}" srcId="{9F36CE62-8A9C-4BEC-8688-30790B9F5BB9}" destId="{FE7F5245-4338-4EFD-AFA2-0483B5430D7E}" srcOrd="0" destOrd="0" parTransId="{A40A0A5F-420F-456D-AE39-4AB89A3695FD}" sibTransId="{CE3E95FB-997C-448E-AF9D-72795F42C85C}"/>
    <dgm:cxn modelId="{BE1A4F8B-B5C6-4DEF-9FBA-A9EC2B96B176}" type="presParOf" srcId="{DCF37A2D-DE17-470D-AD6D-E61F9054885B}" destId="{63685FE0-023D-4803-A4EB-0F5FB2D7E8FB}" srcOrd="0" destOrd="0" presId="urn:microsoft.com/office/officeart/2005/8/layout/pyramid1"/>
    <dgm:cxn modelId="{F95F61C3-19AE-43D2-95B4-986B00866678}" type="presParOf" srcId="{63685FE0-023D-4803-A4EB-0F5FB2D7E8FB}" destId="{83696331-9DF0-462C-B5DD-121FADF55957}" srcOrd="0" destOrd="0" presId="urn:microsoft.com/office/officeart/2005/8/layout/pyramid1"/>
    <dgm:cxn modelId="{BFF6C1DD-BCAF-4B7F-9BCC-0E61CBADA8E3}" type="presParOf" srcId="{63685FE0-023D-4803-A4EB-0F5FB2D7E8FB}" destId="{1BCA1F84-AC17-46FE-9C30-6F37B9A13B75}" srcOrd="1" destOrd="0" presId="urn:microsoft.com/office/officeart/2005/8/layout/pyramid1"/>
    <dgm:cxn modelId="{18C97596-5A41-4B46-9B00-D20324DBCDA5}" type="presParOf" srcId="{DCF37A2D-DE17-470D-AD6D-E61F9054885B}" destId="{6F438748-04D1-41F2-8A25-74CC371674F7}" srcOrd="1" destOrd="0" presId="urn:microsoft.com/office/officeart/2005/8/layout/pyramid1"/>
    <dgm:cxn modelId="{5D48C89B-EE4C-4174-B2E7-9B688F1C566B}" type="presParOf" srcId="{6F438748-04D1-41F2-8A25-74CC371674F7}" destId="{64416EEF-BBEB-4554-8BBD-A11B4A053B47}" srcOrd="0" destOrd="0" presId="urn:microsoft.com/office/officeart/2005/8/layout/pyramid1"/>
    <dgm:cxn modelId="{3989832C-7FBD-406D-ABF5-43784577D5EC}" type="presParOf" srcId="{6F438748-04D1-41F2-8A25-74CC371674F7}" destId="{20A5AAE4-51B6-4E88-BA79-0A6BB83AD605}" srcOrd="1" destOrd="0" presId="urn:microsoft.com/office/officeart/2005/8/layout/pyramid1"/>
    <dgm:cxn modelId="{04E1B5C2-E6B9-4EF7-9855-7FE6B203128B}" type="presParOf" srcId="{DCF37A2D-DE17-470D-AD6D-E61F9054885B}" destId="{CA71CD0D-80F6-4F4F-A2DF-85F3430928A2}" srcOrd="2" destOrd="0" presId="urn:microsoft.com/office/officeart/2005/8/layout/pyramid1"/>
    <dgm:cxn modelId="{E5866C3F-460F-45C5-9B58-8A6A0D2186C5}" type="presParOf" srcId="{CA71CD0D-80F6-4F4F-A2DF-85F3430928A2}" destId="{B8C9FE56-505D-4345-815F-749CB069ACAE}" srcOrd="0" destOrd="0" presId="urn:microsoft.com/office/officeart/2005/8/layout/pyramid1"/>
    <dgm:cxn modelId="{9E78F73E-A3F7-415C-A6EE-D23490A413C7}" type="presParOf" srcId="{CA71CD0D-80F6-4F4F-A2DF-85F3430928A2}" destId="{F4467669-0F10-41A4-B54B-CB3072E3DAD0}" srcOrd="1" destOrd="0" presId="urn:microsoft.com/office/officeart/2005/8/layout/pyramid1"/>
    <dgm:cxn modelId="{1B6F09BD-E952-47ED-852D-E99336288485}" type="presParOf" srcId="{DCF37A2D-DE17-470D-AD6D-E61F9054885B}" destId="{DE37C0DC-F98F-4DC3-974B-04D6A1A1B11E}" srcOrd="3" destOrd="0" presId="urn:microsoft.com/office/officeart/2005/8/layout/pyramid1"/>
    <dgm:cxn modelId="{4065E640-AFC5-4B13-B77A-F7B0384115EB}" type="presParOf" srcId="{DE37C0DC-F98F-4DC3-974B-04D6A1A1B11E}" destId="{AF5671BD-5F32-4EF3-A1E3-881E49382028}" srcOrd="0" destOrd="0" presId="urn:microsoft.com/office/officeart/2005/8/layout/pyramid1"/>
    <dgm:cxn modelId="{ECF04530-EC43-45CB-AAC1-0BBA91E638C9}" type="presParOf" srcId="{DE37C0DC-F98F-4DC3-974B-04D6A1A1B11E}" destId="{DA5A5396-DDAF-41D7-A9EC-69BBFD0B9902}" srcOrd="1" destOrd="0" presId="urn:microsoft.com/office/officeart/2005/8/layout/pyramid1"/>
    <dgm:cxn modelId="{7E1A4A4A-EA0B-46CC-971D-973D753D486D}" type="presParOf" srcId="{DCF37A2D-DE17-470D-AD6D-E61F9054885B}" destId="{4AFE25D0-8114-4C62-9E28-BF49E40543E8}" srcOrd="4" destOrd="0" presId="urn:microsoft.com/office/officeart/2005/8/layout/pyramid1"/>
    <dgm:cxn modelId="{554F0894-92C5-4F90-9CD1-03D9A9D7B7CF}" type="presParOf" srcId="{4AFE25D0-8114-4C62-9E28-BF49E40543E8}" destId="{12CF45E7-967A-47E6-8E52-A7FE2DD29B19}" srcOrd="0" destOrd="0" presId="urn:microsoft.com/office/officeart/2005/8/layout/pyramid1"/>
    <dgm:cxn modelId="{CBEAB1C6-7E2B-48BF-86B1-907E658E9191}" type="presParOf" srcId="{4AFE25D0-8114-4C62-9E28-BF49E40543E8}" destId="{410B623A-6246-4A29-A0B4-DAB07DF4F7B3}"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DD3747C-0F33-4F00-B3C4-1AA730163EB2}" type="doc">
      <dgm:prSet loTypeId="urn:microsoft.com/office/officeart/2011/layout/CircleProcess" loCatId="process" qsTypeId="urn:microsoft.com/office/officeart/2005/8/quickstyle/simple1" qsCatId="simple" csTypeId="urn:microsoft.com/office/officeart/2005/8/colors/accent2_3" csCatId="accent2" phldr="1"/>
      <dgm:spPr/>
      <dgm:t>
        <a:bodyPr/>
        <a:lstStyle/>
        <a:p>
          <a:endParaRPr lang="en-US"/>
        </a:p>
      </dgm:t>
    </dgm:pt>
    <dgm:pt modelId="{073719A9-334D-46FB-9D96-588DE9087E77}">
      <dgm:prSet phldrT="[Text]" phldr="0" custT="1"/>
      <dgm:spPr>
        <a:xfrm>
          <a:off x="435910" y="2427852"/>
          <a:ext cx="1282484" cy="1282870"/>
        </a:xfrm>
        <a:prstGeom prst="ellipse">
          <a:avLst/>
        </a:prstGeom>
        <a:solidFill>
          <a:srgbClr val="FFFFFF">
            <a:alpha val="90000"/>
            <a:hueOff val="0"/>
            <a:satOff val="0"/>
            <a:lumOff val="0"/>
            <a:alphaOff val="0"/>
          </a:srgbClr>
        </a:solidFill>
        <a:ln w="10795" cap="flat" cmpd="sng" algn="ctr">
          <a:solidFill>
            <a:srgbClr val="243A5E">
              <a:shade val="80000"/>
              <a:hueOff val="384040"/>
              <a:satOff val="-38439"/>
              <a:lumOff val="39430"/>
              <a:alphaOff val="0"/>
            </a:srgbClr>
          </a:solidFill>
          <a:prstDash val="solid"/>
        </a:ln>
        <a:effectLst/>
      </dgm:spPr>
      <dgm:t>
        <a:bodyPr/>
        <a:lstStyle/>
        <a:p>
          <a:pPr>
            <a:buNone/>
          </a:pPr>
          <a:r>
            <a:rPr lang="en-US" sz="900" dirty="0">
              <a:solidFill>
                <a:srgbClr val="243A5E"/>
              </a:solidFill>
              <a:latin typeface="Segoe UI"/>
              <a:ea typeface="+mn-ea"/>
              <a:cs typeface="+mn-cs"/>
            </a:rPr>
            <a:t>Define the problem with key groups</a:t>
          </a:r>
        </a:p>
      </dgm:t>
    </dgm:pt>
    <dgm:pt modelId="{D8E13539-D6CF-47C1-B5E9-22531A3E483A}" type="parTrans" cxnId="{7B588CE6-0F7D-4188-9BB2-CAEDF9076352}">
      <dgm:prSet/>
      <dgm:spPr/>
      <dgm:t>
        <a:bodyPr/>
        <a:lstStyle/>
        <a:p>
          <a:endParaRPr lang="en-US" sz="900">
            <a:solidFill>
              <a:schemeClr val="bg2"/>
            </a:solidFill>
          </a:endParaRPr>
        </a:p>
      </dgm:t>
    </dgm:pt>
    <dgm:pt modelId="{17749051-BA9B-4C64-903B-05EFBFAC3D43}" type="sibTrans" cxnId="{7B588CE6-0F7D-4188-9BB2-CAEDF9076352}">
      <dgm:prSet/>
      <dgm:spPr/>
      <dgm:t>
        <a:bodyPr/>
        <a:lstStyle/>
        <a:p>
          <a:endParaRPr lang="en-US" sz="900">
            <a:solidFill>
              <a:schemeClr val="bg2"/>
            </a:solidFill>
          </a:endParaRPr>
        </a:p>
      </dgm:t>
    </dgm:pt>
    <dgm:pt modelId="{DEA3A580-C8CC-4225-91C1-25F3F02172E8}">
      <dgm:prSet phldrT="[Text]" phldr="0" custT="1"/>
      <dgm:spPr>
        <a:xfrm>
          <a:off x="1856134" y="2427852"/>
          <a:ext cx="1282484" cy="1282870"/>
        </a:xfrm>
        <a:prstGeom prst="ellipse">
          <a:avLst/>
        </a:prstGeom>
        <a:solidFill>
          <a:srgbClr val="FFFFFF">
            <a:alpha val="90000"/>
            <a:hueOff val="0"/>
            <a:satOff val="0"/>
            <a:lumOff val="0"/>
            <a:alphaOff val="0"/>
          </a:srgbClr>
        </a:solidFill>
        <a:ln w="10795" cap="flat" cmpd="sng" algn="ctr">
          <a:solidFill>
            <a:srgbClr val="243A5E">
              <a:shade val="80000"/>
              <a:hueOff val="329177"/>
              <a:satOff val="-32948"/>
              <a:lumOff val="33797"/>
              <a:alphaOff val="0"/>
            </a:srgbClr>
          </a:solidFill>
          <a:prstDash val="solid"/>
        </a:ln>
        <a:effectLst/>
      </dgm:spPr>
      <dgm:t>
        <a:bodyPr/>
        <a:lstStyle/>
        <a:p>
          <a:pPr>
            <a:buNone/>
          </a:pPr>
          <a:r>
            <a:rPr lang="en-US" sz="900" b="0" dirty="0">
              <a:solidFill>
                <a:srgbClr val="243A5E"/>
              </a:solidFill>
              <a:latin typeface="Segoe UI"/>
              <a:ea typeface="+mn-ea"/>
              <a:cs typeface="+mn-cs"/>
            </a:rPr>
            <a:t>Define data needed and </a:t>
          </a:r>
          <a:r>
            <a:rPr lang="en-US" sz="900" b="1" dirty="0">
              <a:solidFill>
                <a:srgbClr val="243A5E"/>
              </a:solidFill>
              <a:latin typeface="Segoe UI"/>
              <a:ea typeface="+mn-ea"/>
              <a:cs typeface="+mn-cs"/>
            </a:rPr>
            <a:t>inclusively </a:t>
          </a:r>
          <a:r>
            <a:rPr lang="en-US" sz="900" b="0" dirty="0">
              <a:solidFill>
                <a:srgbClr val="243A5E"/>
              </a:solidFill>
              <a:latin typeface="Segoe UI"/>
              <a:ea typeface="+mn-ea"/>
              <a:cs typeface="+mn-cs"/>
            </a:rPr>
            <a:t>collect data</a:t>
          </a:r>
        </a:p>
      </dgm:t>
    </dgm:pt>
    <dgm:pt modelId="{5472D884-99DE-41D7-B802-22CE06AACDA6}" type="parTrans" cxnId="{90E340FD-92A5-4313-BD26-1E90183A2995}">
      <dgm:prSet/>
      <dgm:spPr/>
      <dgm:t>
        <a:bodyPr/>
        <a:lstStyle/>
        <a:p>
          <a:endParaRPr lang="en-US" sz="900">
            <a:solidFill>
              <a:schemeClr val="bg2"/>
            </a:solidFill>
          </a:endParaRPr>
        </a:p>
      </dgm:t>
    </dgm:pt>
    <dgm:pt modelId="{A0ABD80F-DFB1-43C7-B50F-5A37E3A15101}" type="sibTrans" cxnId="{90E340FD-92A5-4313-BD26-1E90183A2995}">
      <dgm:prSet/>
      <dgm:spPr/>
      <dgm:t>
        <a:bodyPr/>
        <a:lstStyle/>
        <a:p>
          <a:endParaRPr lang="en-US" sz="900">
            <a:solidFill>
              <a:schemeClr val="bg2"/>
            </a:solidFill>
          </a:endParaRPr>
        </a:p>
      </dgm:t>
    </dgm:pt>
    <dgm:pt modelId="{7F6894CB-64DD-4554-B714-A348532FE66A}">
      <dgm:prSet phldrT="[Text]" phldr="0" custT="1"/>
      <dgm:spPr>
        <a:xfrm>
          <a:off x="3276359" y="2427852"/>
          <a:ext cx="1282484" cy="1282870"/>
        </a:xfrm>
        <a:prstGeom prst="ellipse">
          <a:avLst/>
        </a:prstGeom>
        <a:solidFill>
          <a:srgbClr val="FFFFFF">
            <a:alpha val="90000"/>
            <a:hueOff val="0"/>
            <a:satOff val="0"/>
            <a:lumOff val="0"/>
            <a:alphaOff val="0"/>
          </a:srgbClr>
        </a:solidFill>
        <a:ln w="10795" cap="flat" cmpd="sng" algn="ctr">
          <a:solidFill>
            <a:srgbClr val="243A5E">
              <a:shade val="80000"/>
              <a:hueOff val="274314"/>
              <a:satOff val="-27456"/>
              <a:lumOff val="28164"/>
              <a:alphaOff val="0"/>
            </a:srgbClr>
          </a:solidFill>
          <a:prstDash val="solid"/>
        </a:ln>
        <a:effectLst/>
      </dgm:spPr>
      <dgm:t>
        <a:bodyPr/>
        <a:lstStyle/>
        <a:p>
          <a:pPr>
            <a:buNone/>
          </a:pPr>
          <a:r>
            <a:rPr lang="en-US" sz="900" dirty="0">
              <a:solidFill>
                <a:srgbClr val="243A5E"/>
              </a:solidFill>
              <a:latin typeface="Segoe UI"/>
              <a:ea typeface="+mn-ea"/>
              <a:cs typeface="+mn-cs"/>
            </a:rPr>
            <a:t>move datasets to cloud, with </a:t>
          </a:r>
          <a:r>
            <a:rPr lang="en-US" sz="900" b="1" dirty="0">
              <a:solidFill>
                <a:srgbClr val="243A5E"/>
              </a:solidFill>
              <a:latin typeface="Segoe UI"/>
              <a:ea typeface="+mn-ea"/>
              <a:cs typeface="+mn-cs"/>
            </a:rPr>
            <a:t>security and privacy</a:t>
          </a:r>
        </a:p>
      </dgm:t>
    </dgm:pt>
    <dgm:pt modelId="{4EFC7039-DD07-4DCC-B2E0-1875F7EA1EE6}" type="parTrans" cxnId="{A55A2C53-266A-45B0-8962-5E207D6DA727}">
      <dgm:prSet/>
      <dgm:spPr/>
      <dgm:t>
        <a:bodyPr/>
        <a:lstStyle/>
        <a:p>
          <a:endParaRPr lang="en-US" sz="900">
            <a:solidFill>
              <a:schemeClr val="bg2"/>
            </a:solidFill>
          </a:endParaRPr>
        </a:p>
      </dgm:t>
    </dgm:pt>
    <dgm:pt modelId="{16F48C0D-AA17-4719-8775-B21F84135E7D}" type="sibTrans" cxnId="{A55A2C53-266A-45B0-8962-5E207D6DA727}">
      <dgm:prSet/>
      <dgm:spPr/>
      <dgm:t>
        <a:bodyPr/>
        <a:lstStyle/>
        <a:p>
          <a:endParaRPr lang="en-US" sz="900">
            <a:solidFill>
              <a:schemeClr val="bg2"/>
            </a:solidFill>
          </a:endParaRPr>
        </a:p>
      </dgm:t>
    </dgm:pt>
    <dgm:pt modelId="{981DF263-9BE6-402C-942F-F3DADE3037AA}">
      <dgm:prSet phldrT="[Text]" phldr="0" custT="1"/>
      <dgm:spPr>
        <a:xfrm>
          <a:off x="6116809" y="2427852"/>
          <a:ext cx="1282484" cy="1282870"/>
        </a:xfrm>
        <a:solidFill>
          <a:srgbClr val="FFFFFF">
            <a:alpha val="90000"/>
            <a:hueOff val="0"/>
            <a:satOff val="0"/>
            <a:lumOff val="0"/>
            <a:alphaOff val="0"/>
          </a:srgbClr>
        </a:solidFill>
        <a:ln w="10795" cap="flat" cmpd="sng" algn="ctr">
          <a:solidFill>
            <a:srgbClr val="243A5E">
              <a:shade val="80000"/>
              <a:hueOff val="164589"/>
              <a:satOff val="-16474"/>
              <a:lumOff val="16899"/>
              <a:alphaOff val="0"/>
            </a:srgbClr>
          </a:solidFill>
          <a:prstDash val="solid"/>
        </a:ln>
        <a:effectLst/>
      </dgm:spPr>
      <dgm:t>
        <a:bodyPr/>
        <a:lstStyle/>
        <a:p>
          <a:pPr>
            <a:buNone/>
          </a:pPr>
          <a:r>
            <a:rPr lang="en-US" sz="900" dirty="0">
              <a:solidFill>
                <a:srgbClr val="243A5E"/>
              </a:solidFill>
              <a:latin typeface="Segoe UI"/>
              <a:ea typeface="+mn-ea"/>
              <a:cs typeface="+mn-cs"/>
            </a:rPr>
            <a:t>develop and test AI models for </a:t>
          </a:r>
          <a:r>
            <a:rPr lang="en-US" sz="900" b="1" dirty="0">
              <a:solidFill>
                <a:srgbClr val="243A5E"/>
              </a:solidFill>
              <a:latin typeface="Segoe UI"/>
              <a:ea typeface="+mn-ea"/>
              <a:cs typeface="+mn-cs"/>
            </a:rPr>
            <a:t>reliability and fairness</a:t>
          </a:r>
        </a:p>
      </dgm:t>
    </dgm:pt>
    <dgm:pt modelId="{4894A92D-158C-4C83-9F19-8D7C6B0FB644}" type="parTrans" cxnId="{2FE23A6B-8764-44B6-ABFB-F6B5F38D64F1}">
      <dgm:prSet/>
      <dgm:spPr/>
      <dgm:t>
        <a:bodyPr/>
        <a:lstStyle/>
        <a:p>
          <a:endParaRPr lang="en-US" sz="900">
            <a:solidFill>
              <a:schemeClr val="bg2"/>
            </a:solidFill>
          </a:endParaRPr>
        </a:p>
      </dgm:t>
    </dgm:pt>
    <dgm:pt modelId="{2CA6F6DB-0F9F-43C4-84AF-F7A8BF2A76B2}" type="sibTrans" cxnId="{2FE23A6B-8764-44B6-ABFB-F6B5F38D64F1}">
      <dgm:prSet/>
      <dgm:spPr/>
      <dgm:t>
        <a:bodyPr/>
        <a:lstStyle/>
        <a:p>
          <a:endParaRPr lang="en-US" sz="900">
            <a:solidFill>
              <a:schemeClr val="bg2"/>
            </a:solidFill>
          </a:endParaRPr>
        </a:p>
      </dgm:t>
    </dgm:pt>
    <dgm:pt modelId="{08163401-6532-4C97-B9DC-3B476960F1EB}">
      <dgm:prSet phldrT="[Text]" phldr="0" custT="1"/>
      <dgm:spPr>
        <a:xfrm>
          <a:off x="8957258" y="2427852"/>
          <a:ext cx="1282484" cy="1282870"/>
        </a:xfrm>
        <a:solidFill>
          <a:srgbClr val="FFFFFF">
            <a:alpha val="90000"/>
            <a:hueOff val="0"/>
            <a:satOff val="0"/>
            <a:lumOff val="0"/>
            <a:alphaOff val="0"/>
          </a:srgbClr>
        </a:solidFill>
        <a:ln w="10795" cap="flat" cmpd="sng" algn="ctr">
          <a:solidFill>
            <a:srgbClr val="243A5E">
              <a:shade val="80000"/>
              <a:hueOff val="54863"/>
              <a:satOff val="-5491"/>
              <a:lumOff val="5633"/>
              <a:alphaOff val="0"/>
            </a:srgbClr>
          </a:solidFill>
          <a:prstDash val="solid"/>
        </a:ln>
        <a:effectLst/>
      </dgm:spPr>
      <dgm:t>
        <a:bodyPr/>
        <a:lstStyle/>
        <a:p>
          <a:pPr>
            <a:buNone/>
          </a:pPr>
          <a:r>
            <a:rPr lang="en-US" sz="900" dirty="0">
              <a:solidFill>
                <a:srgbClr val="243A5E"/>
              </a:solidFill>
              <a:latin typeface="Segoe UI"/>
              <a:ea typeface="+mn-ea"/>
              <a:cs typeface="+mn-cs"/>
            </a:rPr>
            <a:t>pilot AI experiences, iterate with feedback</a:t>
          </a:r>
        </a:p>
      </dgm:t>
    </dgm:pt>
    <dgm:pt modelId="{44CFF59F-2263-4499-8BA1-DB3D24CE8CEB}" type="parTrans" cxnId="{638E6E9A-2874-447D-AC1C-314A6CF6FC6C}">
      <dgm:prSet/>
      <dgm:spPr/>
      <dgm:t>
        <a:bodyPr/>
        <a:lstStyle/>
        <a:p>
          <a:endParaRPr lang="en-US" sz="900">
            <a:solidFill>
              <a:schemeClr val="bg2"/>
            </a:solidFill>
          </a:endParaRPr>
        </a:p>
      </dgm:t>
    </dgm:pt>
    <dgm:pt modelId="{BC6BF238-0CE0-4379-A5D0-67A2BF8FF7E9}" type="sibTrans" cxnId="{638E6E9A-2874-447D-AC1C-314A6CF6FC6C}">
      <dgm:prSet/>
      <dgm:spPr/>
      <dgm:t>
        <a:bodyPr/>
        <a:lstStyle/>
        <a:p>
          <a:endParaRPr lang="en-US" sz="900">
            <a:solidFill>
              <a:schemeClr val="bg2"/>
            </a:solidFill>
          </a:endParaRPr>
        </a:p>
      </dgm:t>
    </dgm:pt>
    <dgm:pt modelId="{2977FAB5-83BB-44C8-B40F-ABB553AAD677}">
      <dgm:prSet phldrT="[Text]" phldr="0" custT="1"/>
      <dgm:spPr>
        <a:xfrm>
          <a:off x="7537033" y="2427852"/>
          <a:ext cx="1282484" cy="1282870"/>
        </a:xfrm>
        <a:solidFill>
          <a:srgbClr val="FFFFFF">
            <a:alpha val="90000"/>
            <a:hueOff val="0"/>
            <a:satOff val="0"/>
            <a:lumOff val="0"/>
            <a:alphaOff val="0"/>
          </a:srgbClr>
        </a:solidFill>
        <a:ln w="10795" cap="flat" cmpd="sng" algn="ctr">
          <a:solidFill>
            <a:srgbClr val="243A5E">
              <a:shade val="80000"/>
              <a:hueOff val="109726"/>
              <a:satOff val="-10983"/>
              <a:lumOff val="11266"/>
              <a:alphaOff val="0"/>
            </a:srgbClr>
          </a:solidFill>
          <a:prstDash val="solid"/>
        </a:ln>
        <a:effectLst/>
      </dgm:spPr>
      <dgm:t>
        <a:bodyPr lIns="0" tIns="0" rIns="0" bIns="0"/>
        <a:lstStyle/>
        <a:p>
          <a:pPr>
            <a:buNone/>
          </a:pPr>
          <a:r>
            <a:rPr lang="en-US" sz="900" dirty="0">
              <a:solidFill>
                <a:srgbClr val="243A5E"/>
              </a:solidFill>
              <a:latin typeface="Segoe UI"/>
              <a:ea typeface="+mn-ea"/>
              <a:cs typeface="+mn-cs"/>
            </a:rPr>
            <a:t>document analytical methods for </a:t>
          </a:r>
          <a:r>
            <a:rPr lang="en-US" sz="900" b="1" dirty="0">
              <a:solidFill>
                <a:srgbClr val="243A5E"/>
              </a:solidFill>
              <a:latin typeface="Segoe UI"/>
              <a:ea typeface="+mn-ea"/>
              <a:cs typeface="+mn-cs"/>
            </a:rPr>
            <a:t>transparency</a:t>
          </a:r>
        </a:p>
      </dgm:t>
    </dgm:pt>
    <dgm:pt modelId="{54FD6FCA-DF2E-4E68-9F93-DD57918EABFB}" type="parTrans" cxnId="{2B10F61F-4ACF-48E8-B365-9689C1CBF254}">
      <dgm:prSet/>
      <dgm:spPr/>
      <dgm:t>
        <a:bodyPr/>
        <a:lstStyle/>
        <a:p>
          <a:endParaRPr lang="en-US" sz="900">
            <a:solidFill>
              <a:schemeClr val="bg2"/>
            </a:solidFill>
          </a:endParaRPr>
        </a:p>
      </dgm:t>
    </dgm:pt>
    <dgm:pt modelId="{EA6997EF-184B-4409-8C30-77390BD0A938}" type="sibTrans" cxnId="{2B10F61F-4ACF-48E8-B365-9689C1CBF254}">
      <dgm:prSet/>
      <dgm:spPr/>
      <dgm:t>
        <a:bodyPr/>
        <a:lstStyle/>
        <a:p>
          <a:endParaRPr lang="en-US" sz="900">
            <a:solidFill>
              <a:schemeClr val="bg2"/>
            </a:solidFill>
          </a:endParaRPr>
        </a:p>
      </dgm:t>
    </dgm:pt>
    <dgm:pt modelId="{C81CE095-1DA9-4C2B-8DCC-D49B87CD2618}">
      <dgm:prSet phldrT="[Text]" phldr="0" custT="1"/>
      <dgm:spPr>
        <a:xfrm>
          <a:off x="10377483" y="2427852"/>
          <a:ext cx="1282484" cy="1282870"/>
        </a:xfrm>
        <a:solidFill>
          <a:srgbClr val="FFFFFF">
            <a:alpha val="90000"/>
            <a:hueOff val="0"/>
            <a:satOff val="0"/>
            <a:lumOff val="0"/>
            <a:alphaOff val="0"/>
          </a:srgbClr>
        </a:solidFill>
        <a:ln w="10795" cap="flat" cmpd="sng" algn="ctr">
          <a:solidFill>
            <a:srgbClr val="243A5E">
              <a:shade val="80000"/>
              <a:hueOff val="0"/>
              <a:satOff val="0"/>
              <a:lumOff val="0"/>
              <a:alphaOff val="0"/>
            </a:srgbClr>
          </a:solidFill>
          <a:prstDash val="solid"/>
        </a:ln>
        <a:effectLst/>
      </dgm:spPr>
      <dgm:t>
        <a:bodyPr lIns="0" tIns="0" rIns="0" bIns="0"/>
        <a:lstStyle/>
        <a:p>
          <a:pPr>
            <a:buNone/>
          </a:pPr>
          <a:r>
            <a:rPr lang="en-US" sz="900" dirty="0">
              <a:solidFill>
                <a:srgbClr val="243A5E"/>
              </a:solidFill>
              <a:latin typeface="Segoe UI"/>
              <a:ea typeface="+mn-ea"/>
              <a:cs typeface="+mn-cs"/>
            </a:rPr>
            <a:t>Monitor AI system for </a:t>
          </a:r>
          <a:r>
            <a:rPr lang="en-US" sz="900" b="1" dirty="0">
              <a:solidFill>
                <a:srgbClr val="243A5E"/>
              </a:solidFill>
              <a:latin typeface="Segoe UI"/>
              <a:ea typeface="+mn-ea"/>
              <a:cs typeface="+mn-cs"/>
            </a:rPr>
            <a:t>accountability</a:t>
          </a:r>
        </a:p>
      </dgm:t>
    </dgm:pt>
    <dgm:pt modelId="{A659F103-22D2-48BE-9EAC-45E745407BEC}" type="parTrans" cxnId="{E7CB1B78-8973-438D-95F9-64739298A0E3}">
      <dgm:prSet/>
      <dgm:spPr/>
      <dgm:t>
        <a:bodyPr/>
        <a:lstStyle/>
        <a:p>
          <a:endParaRPr lang="en-US" sz="900">
            <a:solidFill>
              <a:schemeClr val="bg2"/>
            </a:solidFill>
          </a:endParaRPr>
        </a:p>
      </dgm:t>
    </dgm:pt>
    <dgm:pt modelId="{75DE8AB8-BCF3-4D9F-AD59-F107F1F81B4A}" type="sibTrans" cxnId="{E7CB1B78-8973-438D-95F9-64739298A0E3}">
      <dgm:prSet/>
      <dgm:spPr/>
      <dgm:t>
        <a:bodyPr/>
        <a:lstStyle/>
        <a:p>
          <a:endParaRPr lang="en-US" sz="900">
            <a:solidFill>
              <a:schemeClr val="bg2"/>
            </a:solidFill>
          </a:endParaRPr>
        </a:p>
      </dgm:t>
    </dgm:pt>
    <dgm:pt modelId="{C832450A-480A-4DF0-84DA-7F261A615281}" type="pres">
      <dgm:prSet presAssocID="{9DD3747C-0F33-4F00-B3C4-1AA730163EB2}" presName="Name0" presStyleCnt="0">
        <dgm:presLayoutVars>
          <dgm:chMax val="11"/>
          <dgm:chPref val="11"/>
          <dgm:dir/>
          <dgm:resizeHandles/>
        </dgm:presLayoutVars>
      </dgm:prSet>
      <dgm:spPr/>
    </dgm:pt>
    <dgm:pt modelId="{DC43F3EF-264B-414A-B143-AD722E79FD1C}" type="pres">
      <dgm:prSet presAssocID="{C81CE095-1DA9-4C2B-8DCC-D49B87CD2618}" presName="Accent7" presStyleCnt="0"/>
      <dgm:spPr/>
    </dgm:pt>
    <dgm:pt modelId="{DA367129-491A-4AD8-BA3C-55201070ABC1}" type="pres">
      <dgm:prSet presAssocID="{C81CE095-1DA9-4C2B-8DCC-D49B87CD2618}" presName="Accent" presStyleLbl="node1" presStyleIdx="0" presStyleCnt="7"/>
      <dgm:spPr>
        <a:xfrm>
          <a:off x="10332341" y="2382026"/>
          <a:ext cx="1373925" cy="1374520"/>
        </a:xfrm>
        <a:prstGeom prst="ellipse">
          <a:avLst/>
        </a:prstGeom>
        <a:solidFill>
          <a:srgbClr val="243A5E">
            <a:shade val="80000"/>
            <a:hueOff val="0"/>
            <a:satOff val="0"/>
            <a:lumOff val="0"/>
            <a:alphaOff val="0"/>
          </a:srgbClr>
        </a:solidFill>
        <a:ln w="10795" cap="flat" cmpd="sng" algn="ctr">
          <a:solidFill>
            <a:srgbClr val="FFFFFF">
              <a:hueOff val="0"/>
              <a:satOff val="0"/>
              <a:lumOff val="0"/>
              <a:alphaOff val="0"/>
            </a:srgbClr>
          </a:solidFill>
          <a:prstDash val="solid"/>
        </a:ln>
        <a:effectLst/>
      </dgm:spPr>
    </dgm:pt>
    <dgm:pt modelId="{5276D2FA-FDB9-48CA-BCF1-70C9F447018D}" type="pres">
      <dgm:prSet presAssocID="{C81CE095-1DA9-4C2B-8DCC-D49B87CD2618}" presName="ParentBackground7" presStyleCnt="0"/>
      <dgm:spPr/>
    </dgm:pt>
    <dgm:pt modelId="{5CA160B5-BDE3-445D-89DF-2FFFF754216A}" type="pres">
      <dgm:prSet presAssocID="{C81CE095-1DA9-4C2B-8DCC-D49B87CD2618}" presName="ParentBackground" presStyleLbl="fgAcc1" presStyleIdx="0" presStyleCnt="7"/>
      <dgm:spPr>
        <a:prstGeom prst="ellipse">
          <a:avLst/>
        </a:prstGeom>
      </dgm:spPr>
    </dgm:pt>
    <dgm:pt modelId="{5057C960-6599-4945-BDC8-C1BCD23C889A}" type="pres">
      <dgm:prSet presAssocID="{C81CE095-1DA9-4C2B-8DCC-D49B87CD2618}" presName="Parent7" presStyleLbl="revTx" presStyleIdx="0" presStyleCnt="0">
        <dgm:presLayoutVars>
          <dgm:chMax val="1"/>
          <dgm:chPref val="1"/>
          <dgm:bulletEnabled val="1"/>
        </dgm:presLayoutVars>
      </dgm:prSet>
      <dgm:spPr/>
    </dgm:pt>
    <dgm:pt modelId="{C7FF3EE8-E782-437C-8989-A2936EE7B47F}" type="pres">
      <dgm:prSet presAssocID="{08163401-6532-4C97-B9DC-3B476960F1EB}" presName="Accent6" presStyleCnt="0"/>
      <dgm:spPr/>
    </dgm:pt>
    <dgm:pt modelId="{8432AE06-2CFA-42B1-BC05-44C4E325665E}" type="pres">
      <dgm:prSet presAssocID="{08163401-6532-4C97-B9DC-3B476960F1EB}" presName="Accent" presStyleLbl="node1" presStyleIdx="1" presStyleCnt="7"/>
      <dgm:spPr>
        <a:xfrm rot="2700000">
          <a:off x="8910825" y="2382069"/>
          <a:ext cx="1374194" cy="1374194"/>
        </a:xfrm>
        <a:prstGeom prst="teardrop">
          <a:avLst>
            <a:gd name="adj" fmla="val 100000"/>
          </a:avLst>
        </a:prstGeom>
        <a:solidFill>
          <a:srgbClr val="243A5E">
            <a:shade val="80000"/>
            <a:hueOff val="54863"/>
            <a:satOff val="-5491"/>
            <a:lumOff val="5633"/>
            <a:alphaOff val="0"/>
          </a:srgbClr>
        </a:solidFill>
        <a:ln w="10795" cap="flat" cmpd="sng" algn="ctr">
          <a:solidFill>
            <a:srgbClr val="FFFFFF">
              <a:hueOff val="0"/>
              <a:satOff val="0"/>
              <a:lumOff val="0"/>
              <a:alphaOff val="0"/>
            </a:srgbClr>
          </a:solidFill>
          <a:prstDash val="solid"/>
        </a:ln>
        <a:effectLst/>
      </dgm:spPr>
    </dgm:pt>
    <dgm:pt modelId="{DE26A94C-0AE5-4108-9432-169FEBBEDC5F}" type="pres">
      <dgm:prSet presAssocID="{08163401-6532-4C97-B9DC-3B476960F1EB}" presName="ParentBackground6" presStyleCnt="0"/>
      <dgm:spPr/>
    </dgm:pt>
    <dgm:pt modelId="{FCCD5405-9E0A-4594-A9D9-35D121CF8912}" type="pres">
      <dgm:prSet presAssocID="{08163401-6532-4C97-B9DC-3B476960F1EB}" presName="ParentBackground" presStyleLbl="fgAcc1" presStyleIdx="1" presStyleCnt="7"/>
      <dgm:spPr>
        <a:prstGeom prst="ellipse">
          <a:avLst/>
        </a:prstGeom>
      </dgm:spPr>
    </dgm:pt>
    <dgm:pt modelId="{DB6831EA-E775-4FE8-BF95-A11D83C14C75}" type="pres">
      <dgm:prSet presAssocID="{08163401-6532-4C97-B9DC-3B476960F1EB}" presName="Parent6" presStyleLbl="revTx" presStyleIdx="0" presStyleCnt="0">
        <dgm:presLayoutVars>
          <dgm:chMax val="1"/>
          <dgm:chPref val="1"/>
          <dgm:bulletEnabled val="1"/>
        </dgm:presLayoutVars>
      </dgm:prSet>
      <dgm:spPr/>
    </dgm:pt>
    <dgm:pt modelId="{6AFE7F99-E375-4C9E-9957-1A3ED8450624}" type="pres">
      <dgm:prSet presAssocID="{2977FAB5-83BB-44C8-B40F-ABB553AAD677}" presName="Accent5" presStyleCnt="0"/>
      <dgm:spPr/>
    </dgm:pt>
    <dgm:pt modelId="{B1CA889B-8150-4337-BB3D-AB81741F6EC6}" type="pres">
      <dgm:prSet presAssocID="{2977FAB5-83BB-44C8-B40F-ABB553AAD677}" presName="Accent" presStyleLbl="node1" presStyleIdx="2" presStyleCnt="7"/>
      <dgm:spPr>
        <a:xfrm rot="2700000">
          <a:off x="7490600" y="2382069"/>
          <a:ext cx="1374194" cy="1374194"/>
        </a:xfrm>
        <a:prstGeom prst="teardrop">
          <a:avLst>
            <a:gd name="adj" fmla="val 100000"/>
          </a:avLst>
        </a:prstGeom>
        <a:solidFill>
          <a:srgbClr val="243A5E">
            <a:shade val="80000"/>
            <a:hueOff val="109726"/>
            <a:satOff val="-10983"/>
            <a:lumOff val="11266"/>
            <a:alphaOff val="0"/>
          </a:srgbClr>
        </a:solidFill>
        <a:ln w="10795" cap="flat" cmpd="sng" algn="ctr">
          <a:solidFill>
            <a:srgbClr val="FFFFFF">
              <a:hueOff val="0"/>
              <a:satOff val="0"/>
              <a:lumOff val="0"/>
              <a:alphaOff val="0"/>
            </a:srgbClr>
          </a:solidFill>
          <a:prstDash val="solid"/>
        </a:ln>
        <a:effectLst/>
      </dgm:spPr>
    </dgm:pt>
    <dgm:pt modelId="{22294A39-38D6-414F-8E76-7FDA84DD36EF}" type="pres">
      <dgm:prSet presAssocID="{2977FAB5-83BB-44C8-B40F-ABB553AAD677}" presName="ParentBackground5" presStyleCnt="0"/>
      <dgm:spPr/>
    </dgm:pt>
    <dgm:pt modelId="{B381B044-8A34-414D-8CAC-E06A22D2DFC1}" type="pres">
      <dgm:prSet presAssocID="{2977FAB5-83BB-44C8-B40F-ABB553AAD677}" presName="ParentBackground" presStyleLbl="fgAcc1" presStyleIdx="2" presStyleCnt="7"/>
      <dgm:spPr>
        <a:prstGeom prst="ellipse">
          <a:avLst/>
        </a:prstGeom>
      </dgm:spPr>
    </dgm:pt>
    <dgm:pt modelId="{1360D25A-D56D-4852-9080-3E3DD11BC81D}" type="pres">
      <dgm:prSet presAssocID="{2977FAB5-83BB-44C8-B40F-ABB553AAD677}" presName="Parent5" presStyleLbl="revTx" presStyleIdx="0" presStyleCnt="0">
        <dgm:presLayoutVars>
          <dgm:chMax val="1"/>
          <dgm:chPref val="1"/>
          <dgm:bulletEnabled val="1"/>
        </dgm:presLayoutVars>
      </dgm:prSet>
      <dgm:spPr/>
    </dgm:pt>
    <dgm:pt modelId="{BB53F707-5050-454A-A5A7-8ACEABB53144}" type="pres">
      <dgm:prSet presAssocID="{981DF263-9BE6-402C-942F-F3DADE3037AA}" presName="Accent4" presStyleCnt="0"/>
      <dgm:spPr/>
    </dgm:pt>
    <dgm:pt modelId="{D7E4B0A6-2691-4B78-B89B-9F814D0F2803}" type="pres">
      <dgm:prSet presAssocID="{981DF263-9BE6-402C-942F-F3DADE3037AA}" presName="Accent" presStyleLbl="node1" presStyleIdx="3" presStyleCnt="7"/>
      <dgm:spPr>
        <a:xfrm rot="2700000">
          <a:off x="6070375" y="2382069"/>
          <a:ext cx="1374194" cy="1374194"/>
        </a:xfrm>
        <a:prstGeom prst="teardrop">
          <a:avLst>
            <a:gd name="adj" fmla="val 100000"/>
          </a:avLst>
        </a:prstGeom>
        <a:solidFill>
          <a:srgbClr val="243A5E">
            <a:shade val="80000"/>
            <a:hueOff val="164589"/>
            <a:satOff val="-16474"/>
            <a:lumOff val="16899"/>
            <a:alphaOff val="0"/>
          </a:srgbClr>
        </a:solidFill>
        <a:ln w="10795" cap="flat" cmpd="sng" algn="ctr">
          <a:solidFill>
            <a:srgbClr val="FFFFFF">
              <a:hueOff val="0"/>
              <a:satOff val="0"/>
              <a:lumOff val="0"/>
              <a:alphaOff val="0"/>
            </a:srgbClr>
          </a:solidFill>
          <a:prstDash val="solid"/>
        </a:ln>
        <a:effectLst/>
      </dgm:spPr>
    </dgm:pt>
    <dgm:pt modelId="{EF1FF954-176A-4376-BC1D-22223B522F0A}" type="pres">
      <dgm:prSet presAssocID="{981DF263-9BE6-402C-942F-F3DADE3037AA}" presName="ParentBackground4" presStyleCnt="0"/>
      <dgm:spPr/>
    </dgm:pt>
    <dgm:pt modelId="{BE50C455-329A-44B3-815D-AD8006E75832}" type="pres">
      <dgm:prSet presAssocID="{981DF263-9BE6-402C-942F-F3DADE3037AA}" presName="ParentBackground" presStyleLbl="fgAcc1" presStyleIdx="3" presStyleCnt="7"/>
      <dgm:spPr>
        <a:prstGeom prst="ellipse">
          <a:avLst/>
        </a:prstGeom>
      </dgm:spPr>
    </dgm:pt>
    <dgm:pt modelId="{C18D61AB-2CA3-43A3-9A20-B688DCFAC25B}" type="pres">
      <dgm:prSet presAssocID="{981DF263-9BE6-402C-942F-F3DADE3037AA}" presName="Parent4" presStyleLbl="revTx" presStyleIdx="0" presStyleCnt="0">
        <dgm:presLayoutVars>
          <dgm:chMax val="1"/>
          <dgm:chPref val="1"/>
          <dgm:bulletEnabled val="1"/>
        </dgm:presLayoutVars>
      </dgm:prSet>
      <dgm:spPr/>
    </dgm:pt>
    <dgm:pt modelId="{A1DB8124-B21D-444F-81B4-94154848F864}" type="pres">
      <dgm:prSet presAssocID="{7F6894CB-64DD-4554-B714-A348532FE66A}" presName="Accent3" presStyleCnt="0"/>
      <dgm:spPr/>
    </dgm:pt>
    <dgm:pt modelId="{261AAAA4-A09C-4F0B-B069-E56BF5183806}" type="pres">
      <dgm:prSet presAssocID="{7F6894CB-64DD-4554-B714-A348532FE66A}" presName="Accent" presStyleLbl="node1" presStyleIdx="4" presStyleCnt="7"/>
      <dgm:spPr>
        <a:xfrm rot="2700000">
          <a:off x="3229926" y="2382069"/>
          <a:ext cx="1374194" cy="1374194"/>
        </a:xfrm>
        <a:prstGeom prst="teardrop">
          <a:avLst>
            <a:gd name="adj" fmla="val 100000"/>
          </a:avLst>
        </a:prstGeom>
        <a:solidFill>
          <a:srgbClr val="243A5E">
            <a:shade val="80000"/>
            <a:hueOff val="274314"/>
            <a:satOff val="-27456"/>
            <a:lumOff val="28164"/>
            <a:alphaOff val="0"/>
          </a:srgbClr>
        </a:solidFill>
        <a:ln w="10795" cap="flat" cmpd="sng" algn="ctr">
          <a:solidFill>
            <a:srgbClr val="FFFFFF">
              <a:hueOff val="0"/>
              <a:satOff val="0"/>
              <a:lumOff val="0"/>
              <a:alphaOff val="0"/>
            </a:srgbClr>
          </a:solidFill>
          <a:prstDash val="solid"/>
        </a:ln>
        <a:effectLst/>
      </dgm:spPr>
    </dgm:pt>
    <dgm:pt modelId="{A7162B1A-D947-49F2-98AC-4CF4B8A924DB}" type="pres">
      <dgm:prSet presAssocID="{7F6894CB-64DD-4554-B714-A348532FE66A}" presName="ParentBackground3" presStyleCnt="0"/>
      <dgm:spPr/>
    </dgm:pt>
    <dgm:pt modelId="{FE0B0C5B-63DC-4399-8C54-6F10187E9D1A}" type="pres">
      <dgm:prSet presAssocID="{7F6894CB-64DD-4554-B714-A348532FE66A}" presName="ParentBackground" presStyleLbl="fgAcc1" presStyleIdx="4" presStyleCnt="7"/>
      <dgm:spPr/>
    </dgm:pt>
    <dgm:pt modelId="{97587750-63A3-4F2F-B136-31732839C9CA}" type="pres">
      <dgm:prSet presAssocID="{7F6894CB-64DD-4554-B714-A348532FE66A}" presName="Parent3" presStyleLbl="revTx" presStyleIdx="0" presStyleCnt="0">
        <dgm:presLayoutVars>
          <dgm:chMax val="1"/>
          <dgm:chPref val="1"/>
          <dgm:bulletEnabled val="1"/>
        </dgm:presLayoutVars>
      </dgm:prSet>
      <dgm:spPr/>
    </dgm:pt>
    <dgm:pt modelId="{2BD723DD-7CCD-4C5B-8DC4-12E586B79D2C}" type="pres">
      <dgm:prSet presAssocID="{DEA3A580-C8CC-4225-91C1-25F3F02172E8}" presName="Accent2" presStyleCnt="0"/>
      <dgm:spPr/>
    </dgm:pt>
    <dgm:pt modelId="{F3FEA410-5E9E-4C06-A580-3B3F16076803}" type="pres">
      <dgm:prSet presAssocID="{DEA3A580-C8CC-4225-91C1-25F3F02172E8}" presName="Accent" presStyleLbl="node1" presStyleIdx="5" presStyleCnt="7"/>
      <dgm:spPr>
        <a:xfrm rot="2700000">
          <a:off x="1809701" y="2382069"/>
          <a:ext cx="1374194" cy="1374194"/>
        </a:xfrm>
        <a:prstGeom prst="teardrop">
          <a:avLst>
            <a:gd name="adj" fmla="val 100000"/>
          </a:avLst>
        </a:prstGeom>
        <a:solidFill>
          <a:srgbClr val="243A5E">
            <a:shade val="80000"/>
            <a:hueOff val="329177"/>
            <a:satOff val="-32948"/>
            <a:lumOff val="33797"/>
            <a:alphaOff val="0"/>
          </a:srgbClr>
        </a:solidFill>
        <a:ln w="10795" cap="flat" cmpd="sng" algn="ctr">
          <a:solidFill>
            <a:srgbClr val="FFFFFF">
              <a:hueOff val="0"/>
              <a:satOff val="0"/>
              <a:lumOff val="0"/>
              <a:alphaOff val="0"/>
            </a:srgbClr>
          </a:solidFill>
          <a:prstDash val="solid"/>
        </a:ln>
        <a:effectLst/>
      </dgm:spPr>
    </dgm:pt>
    <dgm:pt modelId="{A7FE2CC0-DB09-4505-8FEF-5FD3C221F501}" type="pres">
      <dgm:prSet presAssocID="{DEA3A580-C8CC-4225-91C1-25F3F02172E8}" presName="ParentBackground2" presStyleCnt="0"/>
      <dgm:spPr/>
    </dgm:pt>
    <dgm:pt modelId="{C6741F31-54BE-435D-BF91-AFF4711CFD05}" type="pres">
      <dgm:prSet presAssocID="{DEA3A580-C8CC-4225-91C1-25F3F02172E8}" presName="ParentBackground" presStyleLbl="fgAcc1" presStyleIdx="5" presStyleCnt="7"/>
      <dgm:spPr/>
    </dgm:pt>
    <dgm:pt modelId="{8AA834FE-CBE1-4C63-A3E3-D7FC81B05150}" type="pres">
      <dgm:prSet presAssocID="{DEA3A580-C8CC-4225-91C1-25F3F02172E8}" presName="Parent2" presStyleLbl="revTx" presStyleIdx="0" presStyleCnt="0">
        <dgm:presLayoutVars>
          <dgm:chMax val="1"/>
          <dgm:chPref val="1"/>
          <dgm:bulletEnabled val="1"/>
        </dgm:presLayoutVars>
      </dgm:prSet>
      <dgm:spPr/>
    </dgm:pt>
    <dgm:pt modelId="{369FD64A-4829-4ED4-952C-09FF1C0D00F0}" type="pres">
      <dgm:prSet presAssocID="{073719A9-334D-46FB-9D96-588DE9087E77}" presName="Accent1" presStyleCnt="0"/>
      <dgm:spPr/>
    </dgm:pt>
    <dgm:pt modelId="{3DBB1A72-27BA-406B-BF48-04D7BF138F48}" type="pres">
      <dgm:prSet presAssocID="{073719A9-334D-46FB-9D96-588DE9087E77}" presName="Accent" presStyleLbl="node1" presStyleIdx="6" presStyleCnt="7"/>
      <dgm:spPr>
        <a:xfrm rot="2700000">
          <a:off x="389476" y="2382069"/>
          <a:ext cx="1374194" cy="1374194"/>
        </a:xfrm>
        <a:prstGeom prst="teardrop">
          <a:avLst>
            <a:gd name="adj" fmla="val 100000"/>
          </a:avLst>
        </a:prstGeom>
        <a:solidFill>
          <a:srgbClr val="243A5E">
            <a:shade val="80000"/>
            <a:hueOff val="384040"/>
            <a:satOff val="-38439"/>
            <a:lumOff val="39430"/>
            <a:alphaOff val="0"/>
          </a:srgbClr>
        </a:solidFill>
        <a:ln w="10795" cap="flat" cmpd="sng" algn="ctr">
          <a:solidFill>
            <a:srgbClr val="FFFFFF">
              <a:hueOff val="0"/>
              <a:satOff val="0"/>
              <a:lumOff val="0"/>
              <a:alphaOff val="0"/>
            </a:srgbClr>
          </a:solidFill>
          <a:prstDash val="solid"/>
        </a:ln>
        <a:effectLst/>
      </dgm:spPr>
    </dgm:pt>
    <dgm:pt modelId="{B2EA2253-B168-4020-9E5A-6160D9456EAB}" type="pres">
      <dgm:prSet presAssocID="{073719A9-334D-46FB-9D96-588DE9087E77}" presName="ParentBackground1" presStyleCnt="0"/>
      <dgm:spPr/>
    </dgm:pt>
    <dgm:pt modelId="{32B7F48F-FB71-4DEE-919B-64844CBF6917}" type="pres">
      <dgm:prSet presAssocID="{073719A9-334D-46FB-9D96-588DE9087E77}" presName="ParentBackground" presStyleLbl="fgAcc1" presStyleIdx="6" presStyleCnt="7"/>
      <dgm:spPr/>
    </dgm:pt>
    <dgm:pt modelId="{6B079B69-CECE-4507-99CB-5E67452B3ED0}" type="pres">
      <dgm:prSet presAssocID="{073719A9-334D-46FB-9D96-588DE9087E77}" presName="Parent1" presStyleLbl="revTx" presStyleIdx="0" presStyleCnt="0">
        <dgm:presLayoutVars>
          <dgm:chMax val="1"/>
          <dgm:chPref val="1"/>
          <dgm:bulletEnabled val="1"/>
        </dgm:presLayoutVars>
      </dgm:prSet>
      <dgm:spPr/>
    </dgm:pt>
  </dgm:ptLst>
  <dgm:cxnLst>
    <dgm:cxn modelId="{2B10F61F-4ACF-48E8-B365-9689C1CBF254}" srcId="{9DD3747C-0F33-4F00-B3C4-1AA730163EB2}" destId="{2977FAB5-83BB-44C8-B40F-ABB553AAD677}" srcOrd="4" destOrd="0" parTransId="{54FD6FCA-DF2E-4E68-9F93-DD57918EABFB}" sibTransId="{EA6997EF-184B-4409-8C30-77390BD0A938}"/>
    <dgm:cxn modelId="{120A0D29-B41F-4F7C-8A85-1548FBBE3E53}" type="presOf" srcId="{08163401-6532-4C97-B9DC-3B476960F1EB}" destId="{DB6831EA-E775-4FE8-BF95-A11D83C14C75}" srcOrd="1" destOrd="0" presId="urn:microsoft.com/office/officeart/2011/layout/CircleProcess"/>
    <dgm:cxn modelId="{984FEE5F-A0C1-40CD-8B11-35BE5F11C4CC}" type="presOf" srcId="{08163401-6532-4C97-B9DC-3B476960F1EB}" destId="{FCCD5405-9E0A-4594-A9D9-35D121CF8912}" srcOrd="0" destOrd="0" presId="urn:microsoft.com/office/officeart/2011/layout/CircleProcess"/>
    <dgm:cxn modelId="{2FE23A6B-8764-44B6-ABFB-F6B5F38D64F1}" srcId="{9DD3747C-0F33-4F00-B3C4-1AA730163EB2}" destId="{981DF263-9BE6-402C-942F-F3DADE3037AA}" srcOrd="3" destOrd="0" parTransId="{4894A92D-158C-4C83-9F19-8D7C6B0FB644}" sibTransId="{2CA6F6DB-0F9F-43C4-84AF-F7A8BF2A76B2}"/>
    <dgm:cxn modelId="{1C49854C-CD02-4B52-BFD0-F78800A440C7}" type="presOf" srcId="{2977FAB5-83BB-44C8-B40F-ABB553AAD677}" destId="{B381B044-8A34-414D-8CAC-E06A22D2DFC1}" srcOrd="0" destOrd="0" presId="urn:microsoft.com/office/officeart/2011/layout/CircleProcess"/>
    <dgm:cxn modelId="{14ADA96E-1D5E-4492-8FE2-50F4C9B76127}" type="presOf" srcId="{7F6894CB-64DD-4554-B714-A348532FE66A}" destId="{FE0B0C5B-63DC-4399-8C54-6F10187E9D1A}" srcOrd="0" destOrd="0" presId="urn:microsoft.com/office/officeart/2011/layout/CircleProcess"/>
    <dgm:cxn modelId="{A55A2C53-266A-45B0-8962-5E207D6DA727}" srcId="{9DD3747C-0F33-4F00-B3C4-1AA730163EB2}" destId="{7F6894CB-64DD-4554-B714-A348532FE66A}" srcOrd="2" destOrd="0" parTransId="{4EFC7039-DD07-4DCC-B2E0-1875F7EA1EE6}" sibTransId="{16F48C0D-AA17-4719-8775-B21F84135E7D}"/>
    <dgm:cxn modelId="{98F46756-761F-4341-B259-765F2F20B2A3}" type="presOf" srcId="{981DF263-9BE6-402C-942F-F3DADE3037AA}" destId="{C18D61AB-2CA3-43A3-9A20-B688DCFAC25B}" srcOrd="1" destOrd="0" presId="urn:microsoft.com/office/officeart/2011/layout/CircleProcess"/>
    <dgm:cxn modelId="{B75CE857-789E-4D67-8522-ADB9B720A597}" type="presOf" srcId="{C81CE095-1DA9-4C2B-8DCC-D49B87CD2618}" destId="{5CA160B5-BDE3-445D-89DF-2FFFF754216A}" srcOrd="0" destOrd="0" presId="urn:microsoft.com/office/officeart/2011/layout/CircleProcess"/>
    <dgm:cxn modelId="{E7CB1B78-8973-438D-95F9-64739298A0E3}" srcId="{9DD3747C-0F33-4F00-B3C4-1AA730163EB2}" destId="{C81CE095-1DA9-4C2B-8DCC-D49B87CD2618}" srcOrd="6" destOrd="0" parTransId="{A659F103-22D2-48BE-9EAC-45E745407BEC}" sibTransId="{75DE8AB8-BCF3-4D9F-AD59-F107F1F81B4A}"/>
    <dgm:cxn modelId="{C423D65A-B1D4-44F5-8125-D8C771A416B4}" type="presOf" srcId="{981DF263-9BE6-402C-942F-F3DADE3037AA}" destId="{BE50C455-329A-44B3-815D-AD8006E75832}" srcOrd="0" destOrd="0" presId="urn:microsoft.com/office/officeart/2011/layout/CircleProcess"/>
    <dgm:cxn modelId="{A55E778F-93FE-4943-8746-A6C8D5FE8C66}" type="presOf" srcId="{073719A9-334D-46FB-9D96-588DE9087E77}" destId="{6B079B69-CECE-4507-99CB-5E67452B3ED0}" srcOrd="1" destOrd="0" presId="urn:microsoft.com/office/officeart/2011/layout/CircleProcess"/>
    <dgm:cxn modelId="{638E6E9A-2874-447D-AC1C-314A6CF6FC6C}" srcId="{9DD3747C-0F33-4F00-B3C4-1AA730163EB2}" destId="{08163401-6532-4C97-B9DC-3B476960F1EB}" srcOrd="5" destOrd="0" parTransId="{44CFF59F-2263-4499-8BA1-DB3D24CE8CEB}" sibTransId="{BC6BF238-0CE0-4379-A5D0-67A2BF8FF7E9}"/>
    <dgm:cxn modelId="{3C40F39C-37F3-41C1-AD46-6EDABC6F6254}" type="presOf" srcId="{073719A9-334D-46FB-9D96-588DE9087E77}" destId="{32B7F48F-FB71-4DEE-919B-64844CBF6917}" srcOrd="0" destOrd="0" presId="urn:microsoft.com/office/officeart/2011/layout/CircleProcess"/>
    <dgm:cxn modelId="{CC21A1C5-D3F8-4C20-8B59-572421105F63}" type="presOf" srcId="{DEA3A580-C8CC-4225-91C1-25F3F02172E8}" destId="{C6741F31-54BE-435D-BF91-AFF4711CFD05}" srcOrd="0" destOrd="0" presId="urn:microsoft.com/office/officeart/2011/layout/CircleProcess"/>
    <dgm:cxn modelId="{F6BDFCCB-C65B-4F90-8B4F-81D23910B9B1}" type="presOf" srcId="{7F6894CB-64DD-4554-B714-A348532FE66A}" destId="{97587750-63A3-4F2F-B136-31732839C9CA}" srcOrd="1" destOrd="0" presId="urn:microsoft.com/office/officeart/2011/layout/CircleProcess"/>
    <dgm:cxn modelId="{536282CD-3E4A-4A0C-8403-3C6834A0B103}" type="presOf" srcId="{DEA3A580-C8CC-4225-91C1-25F3F02172E8}" destId="{8AA834FE-CBE1-4C63-A3E3-D7FC81B05150}" srcOrd="1" destOrd="0" presId="urn:microsoft.com/office/officeart/2011/layout/CircleProcess"/>
    <dgm:cxn modelId="{831094D6-1AC8-4BD0-AC01-6C19031F6642}" type="presOf" srcId="{2977FAB5-83BB-44C8-B40F-ABB553AAD677}" destId="{1360D25A-D56D-4852-9080-3E3DD11BC81D}" srcOrd="1" destOrd="0" presId="urn:microsoft.com/office/officeart/2011/layout/CircleProcess"/>
    <dgm:cxn modelId="{7B588CE6-0F7D-4188-9BB2-CAEDF9076352}" srcId="{9DD3747C-0F33-4F00-B3C4-1AA730163EB2}" destId="{073719A9-334D-46FB-9D96-588DE9087E77}" srcOrd="0" destOrd="0" parTransId="{D8E13539-D6CF-47C1-B5E9-22531A3E483A}" sibTransId="{17749051-BA9B-4C64-903B-05EFBFAC3D43}"/>
    <dgm:cxn modelId="{2D2622ED-AD58-41A7-876F-EE1F87CFAFE6}" type="presOf" srcId="{C81CE095-1DA9-4C2B-8DCC-D49B87CD2618}" destId="{5057C960-6599-4945-BDC8-C1BCD23C889A}" srcOrd="1" destOrd="0" presId="urn:microsoft.com/office/officeart/2011/layout/CircleProcess"/>
    <dgm:cxn modelId="{4D7B94F0-9F17-4D79-B181-E7F81422BF0A}" type="presOf" srcId="{9DD3747C-0F33-4F00-B3C4-1AA730163EB2}" destId="{C832450A-480A-4DF0-84DA-7F261A615281}" srcOrd="0" destOrd="0" presId="urn:microsoft.com/office/officeart/2011/layout/CircleProcess"/>
    <dgm:cxn modelId="{90E340FD-92A5-4313-BD26-1E90183A2995}" srcId="{9DD3747C-0F33-4F00-B3C4-1AA730163EB2}" destId="{DEA3A580-C8CC-4225-91C1-25F3F02172E8}" srcOrd="1" destOrd="0" parTransId="{5472D884-99DE-41D7-B802-22CE06AACDA6}" sibTransId="{A0ABD80F-DFB1-43C7-B50F-5A37E3A15101}"/>
    <dgm:cxn modelId="{CA06AE20-94B1-4195-8AFC-96710BAA23DB}" type="presParOf" srcId="{C832450A-480A-4DF0-84DA-7F261A615281}" destId="{DC43F3EF-264B-414A-B143-AD722E79FD1C}" srcOrd="0" destOrd="0" presId="urn:microsoft.com/office/officeart/2011/layout/CircleProcess"/>
    <dgm:cxn modelId="{90893192-4842-4D78-85E4-7962858CD855}" type="presParOf" srcId="{DC43F3EF-264B-414A-B143-AD722E79FD1C}" destId="{DA367129-491A-4AD8-BA3C-55201070ABC1}" srcOrd="0" destOrd="0" presId="urn:microsoft.com/office/officeart/2011/layout/CircleProcess"/>
    <dgm:cxn modelId="{6E768EC6-6F45-4258-886F-CA92998F89C1}" type="presParOf" srcId="{C832450A-480A-4DF0-84DA-7F261A615281}" destId="{5276D2FA-FDB9-48CA-BCF1-70C9F447018D}" srcOrd="1" destOrd="0" presId="urn:microsoft.com/office/officeart/2011/layout/CircleProcess"/>
    <dgm:cxn modelId="{34065D41-D207-499F-B050-16AAB65C6B90}" type="presParOf" srcId="{5276D2FA-FDB9-48CA-BCF1-70C9F447018D}" destId="{5CA160B5-BDE3-445D-89DF-2FFFF754216A}" srcOrd="0" destOrd="0" presId="urn:microsoft.com/office/officeart/2011/layout/CircleProcess"/>
    <dgm:cxn modelId="{80EA1B72-7A9F-4143-A6ED-C7094C2EE245}" type="presParOf" srcId="{C832450A-480A-4DF0-84DA-7F261A615281}" destId="{5057C960-6599-4945-BDC8-C1BCD23C889A}" srcOrd="2" destOrd="0" presId="urn:microsoft.com/office/officeart/2011/layout/CircleProcess"/>
    <dgm:cxn modelId="{6EC7DCA8-5A15-446F-8047-2F1306A535EC}" type="presParOf" srcId="{C832450A-480A-4DF0-84DA-7F261A615281}" destId="{C7FF3EE8-E782-437C-8989-A2936EE7B47F}" srcOrd="3" destOrd="0" presId="urn:microsoft.com/office/officeart/2011/layout/CircleProcess"/>
    <dgm:cxn modelId="{2BB95F9F-5458-4A3B-BE6F-D4A54A4E347E}" type="presParOf" srcId="{C7FF3EE8-E782-437C-8989-A2936EE7B47F}" destId="{8432AE06-2CFA-42B1-BC05-44C4E325665E}" srcOrd="0" destOrd="0" presId="urn:microsoft.com/office/officeart/2011/layout/CircleProcess"/>
    <dgm:cxn modelId="{F17B4AEC-372D-461C-A14D-4E979D4FE4D6}" type="presParOf" srcId="{C832450A-480A-4DF0-84DA-7F261A615281}" destId="{DE26A94C-0AE5-4108-9432-169FEBBEDC5F}" srcOrd="4" destOrd="0" presId="urn:microsoft.com/office/officeart/2011/layout/CircleProcess"/>
    <dgm:cxn modelId="{3819A812-75F1-41FD-B91C-4C8441179919}" type="presParOf" srcId="{DE26A94C-0AE5-4108-9432-169FEBBEDC5F}" destId="{FCCD5405-9E0A-4594-A9D9-35D121CF8912}" srcOrd="0" destOrd="0" presId="urn:microsoft.com/office/officeart/2011/layout/CircleProcess"/>
    <dgm:cxn modelId="{00704D74-9381-4B78-A088-151D13D2B976}" type="presParOf" srcId="{C832450A-480A-4DF0-84DA-7F261A615281}" destId="{DB6831EA-E775-4FE8-BF95-A11D83C14C75}" srcOrd="5" destOrd="0" presId="urn:microsoft.com/office/officeart/2011/layout/CircleProcess"/>
    <dgm:cxn modelId="{F9988799-015D-4336-99EC-EB4635338B79}" type="presParOf" srcId="{C832450A-480A-4DF0-84DA-7F261A615281}" destId="{6AFE7F99-E375-4C9E-9957-1A3ED8450624}" srcOrd="6" destOrd="0" presId="urn:microsoft.com/office/officeart/2011/layout/CircleProcess"/>
    <dgm:cxn modelId="{6AAB81E7-197C-49E3-A479-55B099B4CDC9}" type="presParOf" srcId="{6AFE7F99-E375-4C9E-9957-1A3ED8450624}" destId="{B1CA889B-8150-4337-BB3D-AB81741F6EC6}" srcOrd="0" destOrd="0" presId="urn:microsoft.com/office/officeart/2011/layout/CircleProcess"/>
    <dgm:cxn modelId="{6144F4C9-95BA-4FE6-96A9-B65C4F0AB661}" type="presParOf" srcId="{C832450A-480A-4DF0-84DA-7F261A615281}" destId="{22294A39-38D6-414F-8E76-7FDA84DD36EF}" srcOrd="7" destOrd="0" presId="urn:microsoft.com/office/officeart/2011/layout/CircleProcess"/>
    <dgm:cxn modelId="{DAEF4AB0-D2B7-417E-97EE-866799DF31AF}" type="presParOf" srcId="{22294A39-38D6-414F-8E76-7FDA84DD36EF}" destId="{B381B044-8A34-414D-8CAC-E06A22D2DFC1}" srcOrd="0" destOrd="0" presId="urn:microsoft.com/office/officeart/2011/layout/CircleProcess"/>
    <dgm:cxn modelId="{ED65DF09-7A5E-4A1B-B5A4-4F211D7AACE6}" type="presParOf" srcId="{C832450A-480A-4DF0-84DA-7F261A615281}" destId="{1360D25A-D56D-4852-9080-3E3DD11BC81D}" srcOrd="8" destOrd="0" presId="urn:microsoft.com/office/officeart/2011/layout/CircleProcess"/>
    <dgm:cxn modelId="{DBC79E31-8B6B-4C5A-A83C-392A5ECBC8C8}" type="presParOf" srcId="{C832450A-480A-4DF0-84DA-7F261A615281}" destId="{BB53F707-5050-454A-A5A7-8ACEABB53144}" srcOrd="9" destOrd="0" presId="urn:microsoft.com/office/officeart/2011/layout/CircleProcess"/>
    <dgm:cxn modelId="{6A6C7A54-D4ED-49E5-AD27-698E5CA604B2}" type="presParOf" srcId="{BB53F707-5050-454A-A5A7-8ACEABB53144}" destId="{D7E4B0A6-2691-4B78-B89B-9F814D0F2803}" srcOrd="0" destOrd="0" presId="urn:microsoft.com/office/officeart/2011/layout/CircleProcess"/>
    <dgm:cxn modelId="{0C9FD19E-1731-4E9E-801B-1CC949EBDA66}" type="presParOf" srcId="{C832450A-480A-4DF0-84DA-7F261A615281}" destId="{EF1FF954-176A-4376-BC1D-22223B522F0A}" srcOrd="10" destOrd="0" presId="urn:microsoft.com/office/officeart/2011/layout/CircleProcess"/>
    <dgm:cxn modelId="{5E9100DB-D265-4DCB-9B8E-2F456CA1997A}" type="presParOf" srcId="{EF1FF954-176A-4376-BC1D-22223B522F0A}" destId="{BE50C455-329A-44B3-815D-AD8006E75832}" srcOrd="0" destOrd="0" presId="urn:microsoft.com/office/officeart/2011/layout/CircleProcess"/>
    <dgm:cxn modelId="{A2CD3FC2-6890-497F-BA2F-6C663EB17260}" type="presParOf" srcId="{C832450A-480A-4DF0-84DA-7F261A615281}" destId="{C18D61AB-2CA3-43A3-9A20-B688DCFAC25B}" srcOrd="11" destOrd="0" presId="urn:microsoft.com/office/officeart/2011/layout/CircleProcess"/>
    <dgm:cxn modelId="{E60F4ADD-FEA9-4196-991F-C9E55CCAD5FB}" type="presParOf" srcId="{C832450A-480A-4DF0-84DA-7F261A615281}" destId="{A1DB8124-B21D-444F-81B4-94154848F864}" srcOrd="12" destOrd="0" presId="urn:microsoft.com/office/officeart/2011/layout/CircleProcess"/>
    <dgm:cxn modelId="{48FD1252-5FAB-4C8F-A11C-0FF535991B6E}" type="presParOf" srcId="{A1DB8124-B21D-444F-81B4-94154848F864}" destId="{261AAAA4-A09C-4F0B-B069-E56BF5183806}" srcOrd="0" destOrd="0" presId="urn:microsoft.com/office/officeart/2011/layout/CircleProcess"/>
    <dgm:cxn modelId="{7B008FB7-10EC-4D7A-BB49-04E647BCE2AA}" type="presParOf" srcId="{C832450A-480A-4DF0-84DA-7F261A615281}" destId="{A7162B1A-D947-49F2-98AC-4CF4B8A924DB}" srcOrd="13" destOrd="0" presId="urn:microsoft.com/office/officeart/2011/layout/CircleProcess"/>
    <dgm:cxn modelId="{61A54A7E-D40F-430D-81A9-794B97FA1FD9}" type="presParOf" srcId="{A7162B1A-D947-49F2-98AC-4CF4B8A924DB}" destId="{FE0B0C5B-63DC-4399-8C54-6F10187E9D1A}" srcOrd="0" destOrd="0" presId="urn:microsoft.com/office/officeart/2011/layout/CircleProcess"/>
    <dgm:cxn modelId="{E45FCEFF-4F26-46AA-9C39-914304229B03}" type="presParOf" srcId="{C832450A-480A-4DF0-84DA-7F261A615281}" destId="{97587750-63A3-4F2F-B136-31732839C9CA}" srcOrd="14" destOrd="0" presId="urn:microsoft.com/office/officeart/2011/layout/CircleProcess"/>
    <dgm:cxn modelId="{5E43B378-D254-4B15-83C1-97A3125430D7}" type="presParOf" srcId="{C832450A-480A-4DF0-84DA-7F261A615281}" destId="{2BD723DD-7CCD-4C5B-8DC4-12E586B79D2C}" srcOrd="15" destOrd="0" presId="urn:microsoft.com/office/officeart/2011/layout/CircleProcess"/>
    <dgm:cxn modelId="{AC7BAF15-DF27-4A92-A6A3-DF94F0B35486}" type="presParOf" srcId="{2BD723DD-7CCD-4C5B-8DC4-12E586B79D2C}" destId="{F3FEA410-5E9E-4C06-A580-3B3F16076803}" srcOrd="0" destOrd="0" presId="urn:microsoft.com/office/officeart/2011/layout/CircleProcess"/>
    <dgm:cxn modelId="{0E229206-0815-427E-826F-EEEDEDC9F07D}" type="presParOf" srcId="{C832450A-480A-4DF0-84DA-7F261A615281}" destId="{A7FE2CC0-DB09-4505-8FEF-5FD3C221F501}" srcOrd="16" destOrd="0" presId="urn:microsoft.com/office/officeart/2011/layout/CircleProcess"/>
    <dgm:cxn modelId="{CC7A22E2-2D4E-4ADD-93CA-4C280AE7C103}" type="presParOf" srcId="{A7FE2CC0-DB09-4505-8FEF-5FD3C221F501}" destId="{C6741F31-54BE-435D-BF91-AFF4711CFD05}" srcOrd="0" destOrd="0" presId="urn:microsoft.com/office/officeart/2011/layout/CircleProcess"/>
    <dgm:cxn modelId="{2FE13BD0-E245-4485-AF82-BCB5926A4313}" type="presParOf" srcId="{C832450A-480A-4DF0-84DA-7F261A615281}" destId="{8AA834FE-CBE1-4C63-A3E3-D7FC81B05150}" srcOrd="17" destOrd="0" presId="urn:microsoft.com/office/officeart/2011/layout/CircleProcess"/>
    <dgm:cxn modelId="{0D52E104-27B5-41A6-8563-E75891B7B2C1}" type="presParOf" srcId="{C832450A-480A-4DF0-84DA-7F261A615281}" destId="{369FD64A-4829-4ED4-952C-09FF1C0D00F0}" srcOrd="18" destOrd="0" presId="urn:microsoft.com/office/officeart/2011/layout/CircleProcess"/>
    <dgm:cxn modelId="{E2EB46D2-6C5F-4C98-BFA7-08656CBCFD76}" type="presParOf" srcId="{369FD64A-4829-4ED4-952C-09FF1C0D00F0}" destId="{3DBB1A72-27BA-406B-BF48-04D7BF138F48}" srcOrd="0" destOrd="0" presId="urn:microsoft.com/office/officeart/2011/layout/CircleProcess"/>
    <dgm:cxn modelId="{769F16BD-1ED6-416C-A733-A93BA0BFD5CA}" type="presParOf" srcId="{C832450A-480A-4DF0-84DA-7F261A615281}" destId="{B2EA2253-B168-4020-9E5A-6160D9456EAB}" srcOrd="19" destOrd="0" presId="urn:microsoft.com/office/officeart/2011/layout/CircleProcess"/>
    <dgm:cxn modelId="{1C159B09-3EAF-433F-A584-9025916144E5}" type="presParOf" srcId="{B2EA2253-B168-4020-9E5A-6160D9456EAB}" destId="{32B7F48F-FB71-4DEE-919B-64844CBF6917}" srcOrd="0" destOrd="0" presId="urn:microsoft.com/office/officeart/2011/layout/CircleProcess"/>
    <dgm:cxn modelId="{FC0E75F3-49B8-4A4E-9925-662E12B31254}" type="presParOf" srcId="{C832450A-480A-4DF0-84DA-7F261A615281}" destId="{6B079B69-CECE-4507-99CB-5E67452B3ED0}" srcOrd="2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696331-9DF0-462C-B5DD-121FADF55957}">
      <dsp:nvSpPr>
        <dsp:cNvPr id="0" name=""/>
        <dsp:cNvSpPr/>
      </dsp:nvSpPr>
      <dsp:spPr>
        <a:xfrm>
          <a:off x="3251199" y="0"/>
          <a:ext cx="1625599" cy="1083733"/>
        </a:xfrm>
        <a:prstGeom prst="trapezoid">
          <a:avLst>
            <a:gd name="adj" fmla="val 75000"/>
          </a:avLst>
        </a:prstGeom>
        <a:solidFill>
          <a:schemeClr val="accent2">
            <a:shade val="8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endParaRPr lang="en-US" sz="2000" kern="1200" dirty="0">
            <a:latin typeface="Segoe UI" panose="020B0502040204020203" pitchFamily="34" charset="0"/>
            <a:cs typeface="Segoe UI" panose="020B0502040204020203" pitchFamily="34" charset="0"/>
          </a:endParaRPr>
        </a:p>
        <a:p>
          <a:pPr marL="0" lvl="0" indent="0" algn="ctr" defTabSz="889000">
            <a:lnSpc>
              <a:spcPct val="90000"/>
            </a:lnSpc>
            <a:spcBef>
              <a:spcPct val="0"/>
            </a:spcBef>
            <a:spcAft>
              <a:spcPct val="35000"/>
            </a:spcAft>
            <a:buNone/>
          </a:pPr>
          <a:r>
            <a:rPr lang="en-US" sz="2000" kern="1200" dirty="0">
              <a:latin typeface="Segoe UI" panose="020B0502040204020203" pitchFamily="34" charset="0"/>
              <a:cs typeface="Segoe UI" panose="020B0502040204020203" pitchFamily="34" charset="0"/>
            </a:rPr>
            <a:t>standards</a:t>
          </a:r>
        </a:p>
      </dsp:txBody>
      <dsp:txXfrm>
        <a:off x="3251199" y="0"/>
        <a:ext cx="1625599" cy="1083733"/>
      </dsp:txXfrm>
    </dsp:sp>
    <dsp:sp modelId="{64416EEF-BBEB-4554-8BBD-A11B4A053B47}">
      <dsp:nvSpPr>
        <dsp:cNvPr id="0" name=""/>
        <dsp:cNvSpPr/>
      </dsp:nvSpPr>
      <dsp:spPr>
        <a:xfrm>
          <a:off x="2438400" y="1083733"/>
          <a:ext cx="3251199" cy="1083733"/>
        </a:xfrm>
        <a:prstGeom prst="trapezoid">
          <a:avLst>
            <a:gd name="adj" fmla="val 75000"/>
          </a:avLst>
        </a:prstGeom>
        <a:solidFill>
          <a:schemeClr val="accent2">
            <a:shade val="80000"/>
            <a:hueOff val="96010"/>
            <a:satOff val="-9610"/>
            <a:lumOff val="9858"/>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a:latin typeface="Segoe UI" panose="020B0502040204020203" pitchFamily="34" charset="0"/>
              <a:cs typeface="Segoe UI" panose="020B0502040204020203" pitchFamily="34" charset="0"/>
            </a:rPr>
            <a:t>best practices</a:t>
          </a:r>
        </a:p>
      </dsp:txBody>
      <dsp:txXfrm>
        <a:off x="3007360" y="1083733"/>
        <a:ext cx="2113280" cy="1083733"/>
      </dsp:txXfrm>
    </dsp:sp>
    <dsp:sp modelId="{B8C9FE56-505D-4345-815F-749CB069ACAE}">
      <dsp:nvSpPr>
        <dsp:cNvPr id="0" name=""/>
        <dsp:cNvSpPr/>
      </dsp:nvSpPr>
      <dsp:spPr>
        <a:xfrm>
          <a:off x="1625600" y="2167466"/>
          <a:ext cx="4876799" cy="1083733"/>
        </a:xfrm>
        <a:prstGeom prst="trapezoid">
          <a:avLst>
            <a:gd name="adj" fmla="val 75000"/>
          </a:avLst>
        </a:prstGeom>
        <a:solidFill>
          <a:schemeClr val="accent2">
            <a:shade val="80000"/>
            <a:hueOff val="192020"/>
            <a:satOff val="-19219"/>
            <a:lumOff val="19715"/>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a:latin typeface="Segoe UI" panose="020B0502040204020203" pitchFamily="34" charset="0"/>
              <a:cs typeface="Segoe UI" panose="020B0502040204020203" pitchFamily="34" charset="0"/>
            </a:rPr>
            <a:t>rapid iteration/</a:t>
          </a:r>
        </a:p>
        <a:p>
          <a:pPr marL="0" lvl="0" indent="0" algn="ctr" defTabSz="889000">
            <a:lnSpc>
              <a:spcPct val="90000"/>
            </a:lnSpc>
            <a:spcBef>
              <a:spcPct val="0"/>
            </a:spcBef>
            <a:spcAft>
              <a:spcPct val="35000"/>
            </a:spcAft>
            <a:buNone/>
          </a:pPr>
          <a:r>
            <a:rPr lang="en-US" sz="2000" kern="1200">
              <a:latin typeface="Segoe UI" panose="020B0502040204020203" pitchFamily="34" charset="0"/>
              <a:cs typeface="Segoe UI" panose="020B0502040204020203" pitchFamily="34" charset="0"/>
            </a:rPr>
            <a:t>emergent design</a:t>
          </a:r>
          <a:endParaRPr lang="en-US" sz="1400" kern="1200">
            <a:latin typeface="Segoe UI" panose="020B0502040204020203" pitchFamily="34" charset="0"/>
            <a:cs typeface="Segoe UI" panose="020B0502040204020203" pitchFamily="34" charset="0"/>
          </a:endParaRPr>
        </a:p>
      </dsp:txBody>
      <dsp:txXfrm>
        <a:off x="2479039" y="2167466"/>
        <a:ext cx="3169919" cy="1083733"/>
      </dsp:txXfrm>
    </dsp:sp>
    <dsp:sp modelId="{AF5671BD-5F32-4EF3-A1E3-881E49382028}">
      <dsp:nvSpPr>
        <dsp:cNvPr id="0" name=""/>
        <dsp:cNvSpPr/>
      </dsp:nvSpPr>
      <dsp:spPr>
        <a:xfrm>
          <a:off x="812800" y="3251200"/>
          <a:ext cx="6502399" cy="1083733"/>
        </a:xfrm>
        <a:prstGeom prst="trapezoid">
          <a:avLst>
            <a:gd name="adj" fmla="val 75000"/>
          </a:avLst>
        </a:prstGeom>
        <a:solidFill>
          <a:schemeClr val="accent2">
            <a:shade val="80000"/>
            <a:hueOff val="288030"/>
            <a:satOff val="-28829"/>
            <a:lumOff val="29573"/>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a:latin typeface="Segoe UI" panose="020B0502040204020203" pitchFamily="34" charset="0"/>
              <a:cs typeface="Segoe UI" panose="020B0502040204020203" pitchFamily="34" charset="0"/>
            </a:rPr>
            <a:t>modern tech</a:t>
          </a:r>
        </a:p>
      </dsp:txBody>
      <dsp:txXfrm>
        <a:off x="1950719" y="3251200"/>
        <a:ext cx="4226560" cy="1083733"/>
      </dsp:txXfrm>
    </dsp:sp>
    <dsp:sp modelId="{12CF45E7-967A-47E6-8E52-A7FE2DD29B19}">
      <dsp:nvSpPr>
        <dsp:cNvPr id="0" name=""/>
        <dsp:cNvSpPr/>
      </dsp:nvSpPr>
      <dsp:spPr>
        <a:xfrm>
          <a:off x="0" y="4334933"/>
          <a:ext cx="8128000" cy="1083733"/>
        </a:xfrm>
        <a:prstGeom prst="trapezoid">
          <a:avLst>
            <a:gd name="adj" fmla="val 75000"/>
          </a:avLst>
        </a:prstGeom>
        <a:solidFill>
          <a:schemeClr val="accent2">
            <a:shade val="80000"/>
            <a:hueOff val="384040"/>
            <a:satOff val="-38439"/>
            <a:lumOff val="3943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a:latin typeface="Segoe UI" panose="020B0502040204020203" pitchFamily="34" charset="0"/>
              <a:cs typeface="Segoe UI" panose="020B0502040204020203" pitchFamily="34" charset="0"/>
            </a:rPr>
            <a:t>ecosystem / global community</a:t>
          </a:r>
        </a:p>
      </dsp:txBody>
      <dsp:txXfrm>
        <a:off x="1422399" y="4334933"/>
        <a:ext cx="5283200" cy="108373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367129-491A-4AD8-BA3C-55201070ABC1}">
      <dsp:nvSpPr>
        <dsp:cNvPr id="0" name=""/>
        <dsp:cNvSpPr/>
      </dsp:nvSpPr>
      <dsp:spPr>
        <a:xfrm>
          <a:off x="10140930" y="2285903"/>
          <a:ext cx="1567280" cy="1566800"/>
        </a:xfrm>
        <a:prstGeom prst="ellipse">
          <a:avLst/>
        </a:prstGeom>
        <a:solidFill>
          <a:srgbClr val="243A5E">
            <a:shade val="80000"/>
            <a:hueOff val="0"/>
            <a:satOff val="0"/>
            <a:lumOff val="0"/>
            <a:alphaOff val="0"/>
          </a:srgb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sp>
    <dsp:sp modelId="{5CA160B5-BDE3-445D-89DF-2FFFF754216A}">
      <dsp:nvSpPr>
        <dsp:cNvPr id="0" name=""/>
        <dsp:cNvSpPr/>
      </dsp:nvSpPr>
      <dsp:spPr>
        <a:xfrm>
          <a:off x="10194175" y="2338139"/>
          <a:ext cx="1461946" cy="1462328"/>
        </a:xfrm>
        <a:prstGeom prst="ellipse">
          <a:avLst/>
        </a:prstGeom>
        <a:solidFill>
          <a:srgbClr val="FFFFFF">
            <a:alpha val="90000"/>
            <a:hueOff val="0"/>
            <a:satOff val="0"/>
            <a:lumOff val="0"/>
            <a:alphaOff val="0"/>
          </a:srgbClr>
        </a:solidFill>
        <a:ln w="10795" cap="flat" cmpd="sng" algn="ctr">
          <a:solidFill>
            <a:srgbClr val="243A5E">
              <a:shade val="80000"/>
              <a:hueOff val="0"/>
              <a:satOff val="0"/>
              <a:lumOff val="0"/>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243A5E"/>
              </a:solidFill>
              <a:latin typeface="Segoe UI"/>
              <a:ea typeface="+mn-ea"/>
              <a:cs typeface="+mn-cs"/>
            </a:rPr>
            <a:t>Monitor AI system for </a:t>
          </a:r>
          <a:r>
            <a:rPr lang="en-US" sz="900" b="1" kern="1200" dirty="0">
              <a:solidFill>
                <a:srgbClr val="243A5E"/>
              </a:solidFill>
              <a:latin typeface="Segoe UI"/>
              <a:ea typeface="+mn-ea"/>
              <a:cs typeface="+mn-cs"/>
            </a:rPr>
            <a:t>accountability</a:t>
          </a:r>
        </a:p>
      </dsp:txBody>
      <dsp:txXfrm>
        <a:off x="10402529" y="2547083"/>
        <a:ext cx="1044081" cy="1044441"/>
      </dsp:txXfrm>
    </dsp:sp>
    <dsp:sp modelId="{8432AE06-2CFA-42B1-BC05-44C4E325665E}">
      <dsp:nvSpPr>
        <dsp:cNvPr id="0" name=""/>
        <dsp:cNvSpPr/>
      </dsp:nvSpPr>
      <dsp:spPr>
        <a:xfrm rot="2700000">
          <a:off x="8522341" y="2285727"/>
          <a:ext cx="1566877" cy="1566877"/>
        </a:xfrm>
        <a:prstGeom prst="teardrop">
          <a:avLst>
            <a:gd name="adj" fmla="val 100000"/>
          </a:avLst>
        </a:prstGeom>
        <a:solidFill>
          <a:srgbClr val="243A5E">
            <a:shade val="80000"/>
            <a:hueOff val="54863"/>
            <a:satOff val="-5491"/>
            <a:lumOff val="5633"/>
            <a:alphaOff val="0"/>
          </a:srgb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sp>
    <dsp:sp modelId="{FCCD5405-9E0A-4594-A9D9-35D121CF8912}">
      <dsp:nvSpPr>
        <dsp:cNvPr id="0" name=""/>
        <dsp:cNvSpPr/>
      </dsp:nvSpPr>
      <dsp:spPr>
        <a:xfrm>
          <a:off x="8574807" y="2338139"/>
          <a:ext cx="1461946" cy="1462328"/>
        </a:xfrm>
        <a:prstGeom prst="ellipse">
          <a:avLst/>
        </a:prstGeom>
        <a:solidFill>
          <a:srgbClr val="FFFFFF">
            <a:alpha val="90000"/>
            <a:hueOff val="0"/>
            <a:satOff val="0"/>
            <a:lumOff val="0"/>
            <a:alphaOff val="0"/>
          </a:srgbClr>
        </a:solidFill>
        <a:ln w="10795" cap="flat" cmpd="sng" algn="ctr">
          <a:solidFill>
            <a:srgbClr val="243A5E">
              <a:shade val="80000"/>
              <a:hueOff val="54863"/>
              <a:satOff val="-5491"/>
              <a:lumOff val="5633"/>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243A5E"/>
              </a:solidFill>
              <a:latin typeface="Segoe UI"/>
              <a:ea typeface="+mn-ea"/>
              <a:cs typeface="+mn-cs"/>
            </a:rPr>
            <a:t>pilot AI experiences, iterate with feedback</a:t>
          </a:r>
        </a:p>
      </dsp:txBody>
      <dsp:txXfrm>
        <a:off x="8783160" y="2547083"/>
        <a:ext cx="1044081" cy="1044441"/>
      </dsp:txXfrm>
    </dsp:sp>
    <dsp:sp modelId="{B1CA889B-8150-4337-BB3D-AB81741F6EC6}">
      <dsp:nvSpPr>
        <dsp:cNvPr id="0" name=""/>
        <dsp:cNvSpPr/>
      </dsp:nvSpPr>
      <dsp:spPr>
        <a:xfrm rot="2700000">
          <a:off x="6904130" y="2285727"/>
          <a:ext cx="1566877" cy="1566877"/>
        </a:xfrm>
        <a:prstGeom prst="teardrop">
          <a:avLst>
            <a:gd name="adj" fmla="val 100000"/>
          </a:avLst>
        </a:prstGeom>
        <a:solidFill>
          <a:srgbClr val="243A5E">
            <a:shade val="80000"/>
            <a:hueOff val="109726"/>
            <a:satOff val="-10983"/>
            <a:lumOff val="11266"/>
            <a:alphaOff val="0"/>
          </a:srgb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sp>
    <dsp:sp modelId="{B381B044-8A34-414D-8CAC-E06A22D2DFC1}">
      <dsp:nvSpPr>
        <dsp:cNvPr id="0" name=""/>
        <dsp:cNvSpPr/>
      </dsp:nvSpPr>
      <dsp:spPr>
        <a:xfrm>
          <a:off x="6955438" y="2338139"/>
          <a:ext cx="1461946" cy="1462328"/>
        </a:xfrm>
        <a:prstGeom prst="ellipse">
          <a:avLst/>
        </a:prstGeom>
        <a:solidFill>
          <a:srgbClr val="FFFFFF">
            <a:alpha val="90000"/>
            <a:hueOff val="0"/>
            <a:satOff val="0"/>
            <a:lumOff val="0"/>
            <a:alphaOff val="0"/>
          </a:srgbClr>
        </a:solidFill>
        <a:ln w="10795" cap="flat" cmpd="sng" algn="ctr">
          <a:solidFill>
            <a:srgbClr val="243A5E">
              <a:shade val="80000"/>
              <a:hueOff val="109726"/>
              <a:satOff val="-10983"/>
              <a:lumOff val="11266"/>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243A5E"/>
              </a:solidFill>
              <a:latin typeface="Segoe UI"/>
              <a:ea typeface="+mn-ea"/>
              <a:cs typeface="+mn-cs"/>
            </a:rPr>
            <a:t>document analytical methods for </a:t>
          </a:r>
          <a:r>
            <a:rPr lang="en-US" sz="900" b="1" kern="1200" dirty="0">
              <a:solidFill>
                <a:srgbClr val="243A5E"/>
              </a:solidFill>
              <a:latin typeface="Segoe UI"/>
              <a:ea typeface="+mn-ea"/>
              <a:cs typeface="+mn-cs"/>
            </a:rPr>
            <a:t>transparency</a:t>
          </a:r>
        </a:p>
      </dsp:txBody>
      <dsp:txXfrm>
        <a:off x="7164949" y="2547083"/>
        <a:ext cx="1044081" cy="1044441"/>
      </dsp:txXfrm>
    </dsp:sp>
    <dsp:sp modelId="{D7E4B0A6-2691-4B78-B89B-9F814D0F2803}">
      <dsp:nvSpPr>
        <dsp:cNvPr id="0" name=""/>
        <dsp:cNvSpPr/>
      </dsp:nvSpPr>
      <dsp:spPr>
        <a:xfrm rot="2700000">
          <a:off x="5284762" y="2285727"/>
          <a:ext cx="1566877" cy="1566877"/>
        </a:xfrm>
        <a:prstGeom prst="teardrop">
          <a:avLst>
            <a:gd name="adj" fmla="val 100000"/>
          </a:avLst>
        </a:prstGeom>
        <a:solidFill>
          <a:srgbClr val="243A5E">
            <a:shade val="80000"/>
            <a:hueOff val="164589"/>
            <a:satOff val="-16474"/>
            <a:lumOff val="16899"/>
            <a:alphaOff val="0"/>
          </a:srgb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sp>
    <dsp:sp modelId="{BE50C455-329A-44B3-815D-AD8006E75832}">
      <dsp:nvSpPr>
        <dsp:cNvPr id="0" name=""/>
        <dsp:cNvSpPr/>
      </dsp:nvSpPr>
      <dsp:spPr>
        <a:xfrm>
          <a:off x="5337227" y="2338139"/>
          <a:ext cx="1461946" cy="1462328"/>
        </a:xfrm>
        <a:prstGeom prst="ellipse">
          <a:avLst/>
        </a:prstGeom>
        <a:solidFill>
          <a:srgbClr val="FFFFFF">
            <a:alpha val="90000"/>
            <a:hueOff val="0"/>
            <a:satOff val="0"/>
            <a:lumOff val="0"/>
            <a:alphaOff val="0"/>
          </a:srgbClr>
        </a:solidFill>
        <a:ln w="10795" cap="flat" cmpd="sng" algn="ctr">
          <a:solidFill>
            <a:srgbClr val="243A5E">
              <a:shade val="80000"/>
              <a:hueOff val="164589"/>
              <a:satOff val="-16474"/>
              <a:lumOff val="16899"/>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243A5E"/>
              </a:solidFill>
              <a:latin typeface="Segoe UI"/>
              <a:ea typeface="+mn-ea"/>
              <a:cs typeface="+mn-cs"/>
            </a:rPr>
            <a:t>develop and test AI models for </a:t>
          </a:r>
          <a:r>
            <a:rPr lang="en-US" sz="900" b="1" kern="1200" dirty="0">
              <a:solidFill>
                <a:srgbClr val="243A5E"/>
              </a:solidFill>
              <a:latin typeface="Segoe UI"/>
              <a:ea typeface="+mn-ea"/>
              <a:cs typeface="+mn-cs"/>
            </a:rPr>
            <a:t>reliability and fairness</a:t>
          </a:r>
        </a:p>
      </dsp:txBody>
      <dsp:txXfrm>
        <a:off x="5545581" y="2547083"/>
        <a:ext cx="1044081" cy="1044441"/>
      </dsp:txXfrm>
    </dsp:sp>
    <dsp:sp modelId="{261AAAA4-A09C-4F0B-B069-E56BF5183806}">
      <dsp:nvSpPr>
        <dsp:cNvPr id="0" name=""/>
        <dsp:cNvSpPr/>
      </dsp:nvSpPr>
      <dsp:spPr>
        <a:xfrm rot="2700000">
          <a:off x="3665393" y="2285727"/>
          <a:ext cx="1566877" cy="1566877"/>
        </a:xfrm>
        <a:prstGeom prst="teardrop">
          <a:avLst>
            <a:gd name="adj" fmla="val 100000"/>
          </a:avLst>
        </a:prstGeom>
        <a:solidFill>
          <a:srgbClr val="243A5E">
            <a:shade val="80000"/>
            <a:hueOff val="274314"/>
            <a:satOff val="-27456"/>
            <a:lumOff val="28164"/>
            <a:alphaOff val="0"/>
          </a:srgb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sp>
    <dsp:sp modelId="{FE0B0C5B-63DC-4399-8C54-6F10187E9D1A}">
      <dsp:nvSpPr>
        <dsp:cNvPr id="0" name=""/>
        <dsp:cNvSpPr/>
      </dsp:nvSpPr>
      <dsp:spPr>
        <a:xfrm>
          <a:off x="3717859" y="2338139"/>
          <a:ext cx="1461946" cy="1462328"/>
        </a:xfrm>
        <a:prstGeom prst="ellipse">
          <a:avLst/>
        </a:prstGeom>
        <a:solidFill>
          <a:srgbClr val="FFFFFF">
            <a:alpha val="90000"/>
            <a:hueOff val="0"/>
            <a:satOff val="0"/>
            <a:lumOff val="0"/>
            <a:alphaOff val="0"/>
          </a:srgbClr>
        </a:solidFill>
        <a:ln w="10795" cap="flat" cmpd="sng" algn="ctr">
          <a:solidFill>
            <a:srgbClr val="243A5E">
              <a:shade val="80000"/>
              <a:hueOff val="274314"/>
              <a:satOff val="-27456"/>
              <a:lumOff val="28164"/>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243A5E"/>
              </a:solidFill>
              <a:latin typeface="Segoe UI"/>
              <a:ea typeface="+mn-ea"/>
              <a:cs typeface="+mn-cs"/>
            </a:rPr>
            <a:t>move datasets to cloud, with </a:t>
          </a:r>
          <a:r>
            <a:rPr lang="en-US" sz="900" b="1" kern="1200" dirty="0">
              <a:solidFill>
                <a:srgbClr val="243A5E"/>
              </a:solidFill>
              <a:latin typeface="Segoe UI"/>
              <a:ea typeface="+mn-ea"/>
              <a:cs typeface="+mn-cs"/>
            </a:rPr>
            <a:t>security and privacy</a:t>
          </a:r>
        </a:p>
      </dsp:txBody>
      <dsp:txXfrm>
        <a:off x="4079114" y="2700038"/>
        <a:ext cx="738277" cy="738531"/>
      </dsp:txXfrm>
    </dsp:sp>
    <dsp:sp modelId="{F3FEA410-5E9E-4C06-A580-3B3F16076803}">
      <dsp:nvSpPr>
        <dsp:cNvPr id="0" name=""/>
        <dsp:cNvSpPr/>
      </dsp:nvSpPr>
      <dsp:spPr>
        <a:xfrm rot="2700000">
          <a:off x="2047182" y="2285727"/>
          <a:ext cx="1566877" cy="1566877"/>
        </a:xfrm>
        <a:prstGeom prst="teardrop">
          <a:avLst>
            <a:gd name="adj" fmla="val 100000"/>
          </a:avLst>
        </a:prstGeom>
        <a:solidFill>
          <a:srgbClr val="243A5E">
            <a:shade val="80000"/>
            <a:hueOff val="329177"/>
            <a:satOff val="-32948"/>
            <a:lumOff val="33797"/>
            <a:alphaOff val="0"/>
          </a:srgb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sp>
    <dsp:sp modelId="{C6741F31-54BE-435D-BF91-AFF4711CFD05}">
      <dsp:nvSpPr>
        <dsp:cNvPr id="0" name=""/>
        <dsp:cNvSpPr/>
      </dsp:nvSpPr>
      <dsp:spPr>
        <a:xfrm>
          <a:off x="2098490" y="2338139"/>
          <a:ext cx="1461946" cy="1462328"/>
        </a:xfrm>
        <a:prstGeom prst="ellipse">
          <a:avLst/>
        </a:prstGeom>
        <a:solidFill>
          <a:srgbClr val="FFFFFF">
            <a:alpha val="90000"/>
            <a:hueOff val="0"/>
            <a:satOff val="0"/>
            <a:lumOff val="0"/>
            <a:alphaOff val="0"/>
          </a:srgbClr>
        </a:solidFill>
        <a:ln w="10795" cap="flat" cmpd="sng" algn="ctr">
          <a:solidFill>
            <a:srgbClr val="243A5E">
              <a:shade val="80000"/>
              <a:hueOff val="329177"/>
              <a:satOff val="-32948"/>
              <a:lumOff val="33797"/>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US" sz="900" b="0" kern="1200" dirty="0">
              <a:solidFill>
                <a:srgbClr val="243A5E"/>
              </a:solidFill>
              <a:latin typeface="Segoe UI"/>
              <a:ea typeface="+mn-ea"/>
              <a:cs typeface="+mn-cs"/>
            </a:rPr>
            <a:t>Define data needed and </a:t>
          </a:r>
          <a:r>
            <a:rPr lang="en-US" sz="900" b="1" kern="1200" dirty="0">
              <a:solidFill>
                <a:srgbClr val="243A5E"/>
              </a:solidFill>
              <a:latin typeface="Segoe UI"/>
              <a:ea typeface="+mn-ea"/>
              <a:cs typeface="+mn-cs"/>
            </a:rPr>
            <a:t>inclusively </a:t>
          </a:r>
          <a:r>
            <a:rPr lang="en-US" sz="900" b="0" kern="1200" dirty="0">
              <a:solidFill>
                <a:srgbClr val="243A5E"/>
              </a:solidFill>
              <a:latin typeface="Segoe UI"/>
              <a:ea typeface="+mn-ea"/>
              <a:cs typeface="+mn-cs"/>
            </a:rPr>
            <a:t>collect data</a:t>
          </a:r>
        </a:p>
      </dsp:txBody>
      <dsp:txXfrm>
        <a:off x="2460903" y="2700038"/>
        <a:ext cx="738277" cy="738531"/>
      </dsp:txXfrm>
    </dsp:sp>
    <dsp:sp modelId="{3DBB1A72-27BA-406B-BF48-04D7BF138F48}">
      <dsp:nvSpPr>
        <dsp:cNvPr id="0" name=""/>
        <dsp:cNvSpPr/>
      </dsp:nvSpPr>
      <dsp:spPr>
        <a:xfrm rot="2700000">
          <a:off x="427814" y="2285727"/>
          <a:ext cx="1566877" cy="1566877"/>
        </a:xfrm>
        <a:prstGeom prst="teardrop">
          <a:avLst>
            <a:gd name="adj" fmla="val 100000"/>
          </a:avLst>
        </a:prstGeom>
        <a:solidFill>
          <a:srgbClr val="243A5E">
            <a:shade val="80000"/>
            <a:hueOff val="384040"/>
            <a:satOff val="-38439"/>
            <a:lumOff val="39430"/>
            <a:alphaOff val="0"/>
          </a:srgb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sp>
    <dsp:sp modelId="{32B7F48F-FB71-4DEE-919B-64844CBF6917}">
      <dsp:nvSpPr>
        <dsp:cNvPr id="0" name=""/>
        <dsp:cNvSpPr/>
      </dsp:nvSpPr>
      <dsp:spPr>
        <a:xfrm>
          <a:off x="480279" y="2338139"/>
          <a:ext cx="1461946" cy="1462328"/>
        </a:xfrm>
        <a:prstGeom prst="ellipse">
          <a:avLst/>
        </a:prstGeom>
        <a:solidFill>
          <a:srgbClr val="FFFFFF">
            <a:alpha val="90000"/>
            <a:hueOff val="0"/>
            <a:satOff val="0"/>
            <a:lumOff val="0"/>
            <a:alphaOff val="0"/>
          </a:srgbClr>
        </a:solidFill>
        <a:ln w="10795" cap="flat" cmpd="sng" algn="ctr">
          <a:solidFill>
            <a:srgbClr val="243A5E">
              <a:shade val="80000"/>
              <a:hueOff val="384040"/>
              <a:satOff val="-38439"/>
              <a:lumOff val="39430"/>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243A5E"/>
              </a:solidFill>
              <a:latin typeface="Segoe UI"/>
              <a:ea typeface="+mn-ea"/>
              <a:cs typeface="+mn-cs"/>
            </a:rPr>
            <a:t>Define the problem with key groups</a:t>
          </a:r>
        </a:p>
      </dsp:txBody>
      <dsp:txXfrm>
        <a:off x="841535" y="2700038"/>
        <a:ext cx="738277" cy="738531"/>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svg>
</file>

<file path=ppt/media/image11.png>
</file>

<file path=ppt/media/image12.svg>
</file>

<file path=ppt/media/image13.png>
</file>

<file path=ppt/media/image14.png>
</file>

<file path=ppt/media/image15.svg>
</file>

<file path=ppt/media/image16.png>
</file>

<file path=ppt/media/image17.sv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svg>
</file>

<file path=ppt/media/image3.jpeg>
</file>

<file path=ppt/media/image30.png>
</file>

<file path=ppt/media/image31.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BD27A0-B22F-4B4A-BCF8-A589EB53605C}" type="datetimeFigureOut">
              <a:rPr lang="en-US" smtClean="0"/>
              <a:t>1/14/2022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6060F0-7BE1-4973-A7B1-907B481A2F33}" type="slidenum">
              <a:rPr lang="en-US" smtClean="0"/>
              <a:t>‹#›</a:t>
            </a:fld>
            <a:endParaRPr lang="en-US"/>
          </a:p>
        </p:txBody>
      </p:sp>
    </p:spTree>
    <p:extLst>
      <p:ext uri="{BB962C8B-B14F-4D97-AF65-F5344CB8AC3E}">
        <p14:creationId xmlns:p14="http://schemas.microsoft.com/office/powerpoint/2010/main" val="18408424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8FB489-BEB5-465F-AC71-97A9508E342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253748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22F26F-42C3-4604-93A1-4D4A348B105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974057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a:effectLst/>
                <a:latin typeface="Calibri" panose="020F0502020204030204" pitchFamily="34" charset="0"/>
                <a:ea typeface="Calibri" panose="020F0502020204030204" pitchFamily="34" charset="0"/>
                <a:cs typeface="Times New Roman" panose="02020603050405020304" pitchFamily="18" charset="0"/>
              </a:rPr>
              <a:t>Perhaps most importantly, Open Learning Analytics is a community. With all the disparate data sources and systems that education systems use today, we need a global community developing and sharing data pipelines from different data sources, learning analytics methods, data visualization templates and AI approaches to enable the variety of scenarios that education systems and learners need. </a:t>
            </a:r>
          </a:p>
          <a:p>
            <a:pPr marL="0" marR="0">
              <a:lnSpc>
                <a:spcPct val="107000"/>
              </a:lnSpc>
              <a:spcBef>
                <a:spcPts val="0"/>
              </a:spcBef>
              <a:spcAft>
                <a:spcPts val="800"/>
              </a:spcAft>
            </a:pPr>
            <a:r>
              <a:rPr lang="en-US" sz="1800">
                <a:effectLst/>
                <a:latin typeface="Calibri" panose="020F0502020204030204" pitchFamily="34" charset="0"/>
                <a:ea typeface="Calibri" panose="020F0502020204030204" pitchFamily="34" charset="0"/>
                <a:cs typeface="Times New Roman" panose="02020603050405020304" pitchFamily="18" charset="0"/>
              </a:rPr>
              <a:t>With the Open Learning Analytics reference architecture at the center, we hope that education systems everywhere will develop and contribute the components they build, so that other education systems in the community can share and re-use them, without having to build everything in isolation. We see this community as the way to build a global learning analytics ecosystem that can finally unlock the potential of data to improve learning everywhere. </a:t>
            </a:r>
          </a:p>
          <a:p>
            <a:endParaRPr lang="en-US"/>
          </a:p>
        </p:txBody>
      </p:sp>
      <p:sp>
        <p:nvSpPr>
          <p:cNvPr id="4" name="Slide Number Placeholder 3"/>
          <p:cNvSpPr>
            <a:spLocks noGrp="1"/>
          </p:cNvSpPr>
          <p:nvPr>
            <p:ph type="sldNum" sz="quarter" idx="5"/>
          </p:nvPr>
        </p:nvSpPr>
        <p:spPr/>
        <p:txBody>
          <a:bodyPr/>
          <a:lstStyle/>
          <a:p>
            <a:fld id="{0922F26F-42C3-4604-93A1-4D4A348B1055}" type="slidenum">
              <a:rPr lang="en-US" smtClean="0"/>
              <a:t>11</a:t>
            </a:fld>
            <a:endParaRPr lang="en-US"/>
          </a:p>
        </p:txBody>
      </p:sp>
    </p:spTree>
    <p:extLst>
      <p:ext uri="{BB962C8B-B14F-4D97-AF65-F5344CB8AC3E}">
        <p14:creationId xmlns:p14="http://schemas.microsoft.com/office/powerpoint/2010/main" val="14028617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22F26F-42C3-4604-93A1-4D4A348B105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974057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Arial" panose="020B0604020202020204" pitchFamily="34" charset="0"/>
              </a:rPr>
              <a:t>In most education systems today, you have different data sources in a lot of disconnected systems. Collecting that data and landing it in one place, where your teams can work with it efficiently and precisely, is really challenging with older data warehouse and data model approaches</a:t>
            </a:r>
            <a:r>
              <a:rPr lang="en-US" sz="1800" dirty="0">
                <a:effectLst/>
                <a:latin typeface="Calibri" panose="020F0502020204030204" pitchFamily="34" charset="0"/>
                <a:ea typeface="Calibri" panose="020F0502020204030204" pitchFamily="34" charset="0"/>
                <a:cs typeface="Times New Roman" panose="02020603050405020304" pitchFamily="18" charset="0"/>
              </a:rPr>
              <a:t>– If you could do this, however, it could enable many key education scenarios, from personalizing learning pathways; to real time reporting to schools, departments, educators, learners, and parents or guardians; to accelerating research and evaluation on programs and interventions. It could also unlock the power of AI and provide more efficient state and national longitudinal reporting. It all starts with setting up the modern data estate.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22F26F-42C3-4604-93A1-4D4A348B105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01432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7C57509-DD26-D941-A6DB-E9B7BE7066E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127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see Open Edu Analytics as a natural next step in customers’ journey to Learning Analytics and AI. And we have many large education system customers who are interested in taking this journey, including state departments of education and national ministries of education around the world. </a:t>
            </a:r>
          </a:p>
          <a:p>
            <a:r>
              <a:rPr lang="en-US"/>
              <a:t>The great news for partners is that there are many opportunities to participate in this ecosystem, and </a:t>
            </a:r>
            <a:r>
              <a:rPr lang="en-US" b="1"/>
              <a:t>we are depending upon you to make it scale and grow the assets</a:t>
            </a:r>
            <a:r>
              <a:rPr lang="en-US"/>
              <a:t>. </a:t>
            </a:r>
          </a:p>
          <a:p>
            <a:r>
              <a:rPr lang="en-US"/>
              <a:t>Starting from the thousands of customers adopting SDS and Education Insights, there are many steps in the journey where ISVs, System Integrators, data science and AI companies, and Training providers will be needed to build this Open Education Analytics ecosystem. </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1/14/2022 2:56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5482369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8FB489-BEB5-465F-AC71-97A9508E342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98290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a:effectLst/>
                <a:latin typeface="Calibri" panose="020F0502020204030204" pitchFamily="34" charset="0"/>
                <a:ea typeface="Calibri" panose="020F0502020204030204" pitchFamily="34" charset="0"/>
                <a:cs typeface="Times New Roman" panose="02020603050405020304" pitchFamily="18" charset="0"/>
              </a:rPr>
              <a:t>With Open Education Analytics, we are providing a reference architecture for the Modern Data Estate, and a reference implementation that means you don’t have to build everything yourself. You can:</a:t>
            </a:r>
          </a:p>
          <a:p>
            <a:pPr marL="342900" marR="0" lvl="0" indent="-342900">
              <a:lnSpc>
                <a:spcPct val="107000"/>
              </a:lnSpc>
              <a:spcBef>
                <a:spcPts val="0"/>
              </a:spcBef>
              <a:spcAft>
                <a:spcPts val="0"/>
              </a:spcAft>
              <a:buFont typeface="Symbol" panose="05050102010706020507" pitchFamily="18" charset="2"/>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Provision and govern a modern data estate within your own Azure subscriptions, </a:t>
            </a:r>
          </a:p>
          <a:p>
            <a:pPr marL="342900" marR="0" lvl="0" indent="-342900">
              <a:lnSpc>
                <a:spcPct val="107000"/>
              </a:lnSpc>
              <a:spcBef>
                <a:spcPts val="0"/>
              </a:spcBef>
              <a:spcAft>
                <a:spcPts val="0"/>
              </a:spcAft>
              <a:buFont typeface="Symbol" panose="05050102010706020507" pitchFamily="18" charset="2"/>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Use Synapse studio to facilitate the process of data extraction, ingestion, preparation, transformation, and enrichment</a:t>
            </a:r>
          </a:p>
          <a:p>
            <a:pPr marL="342900" marR="0" lvl="0" indent="-342900">
              <a:lnSpc>
                <a:spcPct val="107000"/>
              </a:lnSpc>
              <a:spcBef>
                <a:spcPts val="0"/>
              </a:spcBef>
              <a:spcAft>
                <a:spcPts val="0"/>
              </a:spcAft>
              <a:buFont typeface="Symbol" panose="05050102010706020507" pitchFamily="18" charset="2"/>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Use Azure Active Directory to enforce role-based-access-control to the data for security and privacy, </a:t>
            </a:r>
          </a:p>
          <a:p>
            <a:pPr marL="342900" marR="0" lvl="0" indent="-342900">
              <a:lnSpc>
                <a:spcPct val="107000"/>
              </a:lnSpc>
              <a:spcBef>
                <a:spcPts val="0"/>
              </a:spcBef>
              <a:spcAft>
                <a:spcPts val="0"/>
              </a:spcAft>
              <a:buFont typeface="Symbol" panose="05050102010706020507" pitchFamily="18" charset="2"/>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Use powerful data visualization tools, such as Power BI, to explore and present data through flexible dashboards</a:t>
            </a:r>
          </a:p>
          <a:p>
            <a:pPr marL="342900" marR="0" lvl="0" indent="-342900">
              <a:lnSpc>
                <a:spcPct val="107000"/>
              </a:lnSpc>
              <a:spcBef>
                <a:spcPts val="0"/>
              </a:spcBef>
              <a:spcAft>
                <a:spcPts val="0"/>
              </a:spcAft>
              <a:buFont typeface="Symbol" panose="05050102010706020507" pitchFamily="18" charset="2"/>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Use modern data science tools, such as Auto ML, that enable high speed research over big data </a:t>
            </a:r>
          </a:p>
          <a:p>
            <a:pPr marL="342900" marR="0" lvl="0" indent="-342900">
              <a:lnSpc>
                <a:spcPct val="107000"/>
              </a:lnSpc>
              <a:spcBef>
                <a:spcPts val="0"/>
              </a:spcBef>
              <a:spcAft>
                <a:spcPts val="800"/>
              </a:spcAft>
              <a:buFont typeface="Symbol" panose="05050102010706020507" pitchFamily="18" charset="2"/>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All built on the foundation of Azure Data Lake storage, which means significant cost efficiencies. </a:t>
            </a: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22F26F-42C3-4604-93A1-4D4A348B105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335183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85800" lvl="1" indent="-228600">
              <a:buFont typeface="+mj-lt"/>
              <a:buAutoNum type="arabicPeriod"/>
            </a:pPr>
            <a:r>
              <a:rPr lang="en-US" dirty="0"/>
              <a:t>It starts with the </a:t>
            </a:r>
            <a:r>
              <a:rPr lang="en-US" dirty="0" err="1"/>
              <a:t>edtech</a:t>
            </a:r>
            <a:r>
              <a:rPr lang="en-US" dirty="0"/>
              <a:t> ecosystem. We need to collaborate and crowd-source the foundational pieces that allow us as an industry to operate and differentiate at a higher level</a:t>
            </a:r>
          </a:p>
          <a:p>
            <a:pPr marL="685800" lvl="1" indent="-228600">
              <a:buFont typeface="+mj-lt"/>
              <a:buAutoNum type="arabicPeriod"/>
            </a:pPr>
            <a:r>
              <a:rPr lang="en-US" dirty="0"/>
              <a:t>The modern tech is a game changer. Everything is far easier and cheaper than it’s ever been, if you’re using the right tools.</a:t>
            </a:r>
          </a:p>
          <a:p>
            <a:pPr marL="685800" lvl="1" indent="-228600">
              <a:buFont typeface="+mj-lt"/>
              <a:buAutoNum type="arabicPeriod"/>
            </a:pPr>
            <a:r>
              <a:rPr lang="en-US" dirty="0"/>
              <a:t>Real solutions are built through iterations, not endless design and planning. Rapid iterations allow teams to keep moving forward over time, capturing value today as well as creating more value tomorrow.</a:t>
            </a:r>
          </a:p>
          <a:p>
            <a:pPr marL="685800" lvl="1" indent="-228600">
              <a:buFont typeface="+mj-lt"/>
              <a:buAutoNum type="arabicPeriod"/>
            </a:pPr>
            <a:r>
              <a:rPr lang="en-US" dirty="0"/>
              <a:t>Patterns naturally emerge from iterations; leading to common best practices.</a:t>
            </a:r>
          </a:p>
          <a:p>
            <a:pPr marL="685800" lvl="1" indent="-228600">
              <a:buFont typeface="+mj-lt"/>
              <a:buAutoNum type="arabicPeriod"/>
            </a:pPr>
            <a:r>
              <a:rPr lang="en-US" dirty="0"/>
              <a:t>Standards are the codification of everything we’ve learned as an industry. Data standards are the pinnacle – they are the answers we’ve derived over time. We can and should use them from the start wherever possible, but shouldn’t expect the data standards to have all the answers we need to begin with. The current state of our </a:t>
            </a:r>
            <a:r>
              <a:rPr lang="en-US" dirty="0" err="1"/>
              <a:t>edu</a:t>
            </a:r>
            <a:r>
              <a:rPr lang="en-US" dirty="0"/>
              <a:t> data standards is not great – we have to derive the answers we need and accelerate the development of those standards.</a:t>
            </a:r>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7C57509-DD26-D941-A6DB-E9B7BE7066E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1273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22F26F-42C3-4604-93A1-4D4A348B105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974057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22F26F-42C3-4604-93A1-4D4A348B105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974057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emf"/><Relationship Id="rId1" Type="http://schemas.openxmlformats.org/officeDocument/2006/relationships/slideMaster" Target="../slideMasters/slideMaster2.xml"/><Relationship Id="rId4" Type="http://schemas.openxmlformats.org/officeDocument/2006/relationships/image" Target="../media/image1.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4.emf"/><Relationship Id="rId1" Type="http://schemas.openxmlformats.org/officeDocument/2006/relationships/slideMaster" Target="../slideMasters/slideMaster2.xml"/><Relationship Id="rId4" Type="http://schemas.openxmlformats.org/officeDocument/2006/relationships/image" Target="../media/image1.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06EE3-F262-4C64-987D-FCE2CC6B294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94B60D8-9914-43AB-818F-2998D6F0472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B5E2E23-197D-43C7-BA40-ADA3BB875F0A}"/>
              </a:ext>
            </a:extLst>
          </p:cNvPr>
          <p:cNvSpPr>
            <a:spLocks noGrp="1"/>
          </p:cNvSpPr>
          <p:nvPr>
            <p:ph type="dt" sz="half" idx="10"/>
          </p:nvPr>
        </p:nvSpPr>
        <p:spPr/>
        <p:txBody>
          <a:bodyPr/>
          <a:lstStyle/>
          <a:p>
            <a:fld id="{54F250F3-128B-499B-AAE0-9392E55B6EE5}" type="datetimeFigureOut">
              <a:rPr lang="en-US" smtClean="0"/>
              <a:t>1/14/2022</a:t>
            </a:fld>
            <a:endParaRPr lang="en-US"/>
          </a:p>
        </p:txBody>
      </p:sp>
      <p:sp>
        <p:nvSpPr>
          <p:cNvPr id="5" name="Footer Placeholder 4">
            <a:extLst>
              <a:ext uri="{FF2B5EF4-FFF2-40B4-BE49-F238E27FC236}">
                <a16:creationId xmlns:a16="http://schemas.microsoft.com/office/drawing/2014/main" id="{91C91A67-040A-4902-922E-04681B7B86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732453-35A3-437C-AA9E-BE51F25D2C94}"/>
              </a:ext>
            </a:extLst>
          </p:cNvPr>
          <p:cNvSpPr>
            <a:spLocks noGrp="1"/>
          </p:cNvSpPr>
          <p:nvPr>
            <p:ph type="sldNum" sz="quarter" idx="12"/>
          </p:nvPr>
        </p:nvSpPr>
        <p:spPr/>
        <p:txBody>
          <a:bodyPr/>
          <a:lstStyle/>
          <a:p>
            <a:fld id="{C01330C0-E712-4153-A6B4-2D7AD03C5CB1}" type="slidenum">
              <a:rPr lang="en-US" smtClean="0"/>
              <a:t>‹#›</a:t>
            </a:fld>
            <a:endParaRPr lang="en-US"/>
          </a:p>
        </p:txBody>
      </p:sp>
    </p:spTree>
    <p:extLst>
      <p:ext uri="{BB962C8B-B14F-4D97-AF65-F5344CB8AC3E}">
        <p14:creationId xmlns:p14="http://schemas.microsoft.com/office/powerpoint/2010/main" val="34871171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3589C-B022-42A3-828D-C32A02C1D0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E946084-6C36-4CED-BB8D-3AEDC77CF6E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82C99D-73D8-4585-ABFD-36E18B0A444C}"/>
              </a:ext>
            </a:extLst>
          </p:cNvPr>
          <p:cNvSpPr>
            <a:spLocks noGrp="1"/>
          </p:cNvSpPr>
          <p:nvPr>
            <p:ph type="dt" sz="half" idx="10"/>
          </p:nvPr>
        </p:nvSpPr>
        <p:spPr/>
        <p:txBody>
          <a:bodyPr/>
          <a:lstStyle/>
          <a:p>
            <a:fld id="{54F250F3-128B-499B-AAE0-9392E55B6EE5}" type="datetimeFigureOut">
              <a:rPr lang="en-US" smtClean="0"/>
              <a:t>1/14/2022</a:t>
            </a:fld>
            <a:endParaRPr lang="en-US"/>
          </a:p>
        </p:txBody>
      </p:sp>
      <p:sp>
        <p:nvSpPr>
          <p:cNvPr id="5" name="Footer Placeholder 4">
            <a:extLst>
              <a:ext uri="{FF2B5EF4-FFF2-40B4-BE49-F238E27FC236}">
                <a16:creationId xmlns:a16="http://schemas.microsoft.com/office/drawing/2014/main" id="{7EA0E04A-BB60-48E1-A50A-B981071482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C76EC7-20E0-4B26-BF6A-3F9AD6896088}"/>
              </a:ext>
            </a:extLst>
          </p:cNvPr>
          <p:cNvSpPr>
            <a:spLocks noGrp="1"/>
          </p:cNvSpPr>
          <p:nvPr>
            <p:ph type="sldNum" sz="quarter" idx="12"/>
          </p:nvPr>
        </p:nvSpPr>
        <p:spPr/>
        <p:txBody>
          <a:bodyPr/>
          <a:lstStyle/>
          <a:p>
            <a:fld id="{C01330C0-E712-4153-A6B4-2D7AD03C5CB1}" type="slidenum">
              <a:rPr lang="en-US" smtClean="0"/>
              <a:t>‹#›</a:t>
            </a:fld>
            <a:endParaRPr lang="en-US"/>
          </a:p>
        </p:txBody>
      </p:sp>
    </p:spTree>
    <p:extLst>
      <p:ext uri="{BB962C8B-B14F-4D97-AF65-F5344CB8AC3E}">
        <p14:creationId xmlns:p14="http://schemas.microsoft.com/office/powerpoint/2010/main" val="17471055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FA93F22-9133-4044-8056-A830186CF67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72F9791-5E00-4539-96F1-CF711FB0385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E6AABC-8D52-47DA-B8E1-E9D00F8928D7}"/>
              </a:ext>
            </a:extLst>
          </p:cNvPr>
          <p:cNvSpPr>
            <a:spLocks noGrp="1"/>
          </p:cNvSpPr>
          <p:nvPr>
            <p:ph type="dt" sz="half" idx="10"/>
          </p:nvPr>
        </p:nvSpPr>
        <p:spPr/>
        <p:txBody>
          <a:bodyPr/>
          <a:lstStyle/>
          <a:p>
            <a:fld id="{54F250F3-128B-499B-AAE0-9392E55B6EE5}" type="datetimeFigureOut">
              <a:rPr lang="en-US" smtClean="0"/>
              <a:t>1/14/2022</a:t>
            </a:fld>
            <a:endParaRPr lang="en-US"/>
          </a:p>
        </p:txBody>
      </p:sp>
      <p:sp>
        <p:nvSpPr>
          <p:cNvPr id="5" name="Footer Placeholder 4">
            <a:extLst>
              <a:ext uri="{FF2B5EF4-FFF2-40B4-BE49-F238E27FC236}">
                <a16:creationId xmlns:a16="http://schemas.microsoft.com/office/drawing/2014/main" id="{7B885519-AC92-4B92-8608-46ECB08209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B4913A-3E00-4553-A650-70804CF64BBE}"/>
              </a:ext>
            </a:extLst>
          </p:cNvPr>
          <p:cNvSpPr>
            <a:spLocks noGrp="1"/>
          </p:cNvSpPr>
          <p:nvPr>
            <p:ph type="sldNum" sz="quarter" idx="12"/>
          </p:nvPr>
        </p:nvSpPr>
        <p:spPr/>
        <p:txBody>
          <a:bodyPr/>
          <a:lstStyle/>
          <a:p>
            <a:fld id="{C01330C0-E712-4153-A6B4-2D7AD03C5CB1}" type="slidenum">
              <a:rPr lang="en-US" smtClean="0"/>
              <a:t>‹#›</a:t>
            </a:fld>
            <a:endParaRPr lang="en-US"/>
          </a:p>
        </p:txBody>
      </p:sp>
    </p:spTree>
    <p:extLst>
      <p:ext uri="{BB962C8B-B14F-4D97-AF65-F5344CB8AC3E}">
        <p14:creationId xmlns:p14="http://schemas.microsoft.com/office/powerpoint/2010/main" val="24299733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square photo">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A person sitting at a table using a computer with a woman looking over his shoulder.&#10;&#10;Description automatically generated">
            <a:extLst>
              <a:ext uri="{FF2B5EF4-FFF2-40B4-BE49-F238E27FC236}">
                <a16:creationId xmlns:a16="http://schemas.microsoft.com/office/drawing/2014/main" id="{EA268BAA-33F8-4556-A065-67F314536069}"/>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C3E54C70-E63A-4125-9B6E-2F764060B7FC}"/>
              </a:ext>
              <a:ext uri="{C183D7F6-B498-43B3-948B-1728B52AA6E4}">
                <adec:decorative xmlns:adec="http://schemas.microsoft.com/office/drawing/2017/decorative" val="0"/>
              </a:ext>
            </a:extLst>
          </p:cNvPr>
          <p:cNvPicPr>
            <a:picLocks noChangeAspect="1"/>
          </p:cNvPicPr>
          <p:nvPr userDrawn="1"/>
        </p:nvPicPr>
        <p:blipFill rotWithShape="1">
          <a:blip r:embed="rId4"/>
          <a:srcRect l="762"/>
          <a:stretch/>
        </p:blipFill>
        <p:spPr>
          <a:xfrm rot="5400000">
            <a:off x="9454825" y="2812817"/>
            <a:ext cx="6858000" cy="1170455"/>
          </a:xfrm>
          <a:prstGeom prst="rect">
            <a:avLst/>
          </a:prstGeom>
        </p:spPr>
      </p:pic>
    </p:spTree>
    <p:extLst>
      <p:ext uri="{BB962C8B-B14F-4D97-AF65-F5344CB8AC3E}">
        <p14:creationId xmlns:p14="http://schemas.microsoft.com/office/powerpoint/2010/main" val="42432038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A person sitting at a table using a computer with a woman looking over his shoulder.&#10;&#10;Description automatically generated">
            <a:extLst>
              <a:ext uri="{FF2B5EF4-FFF2-40B4-BE49-F238E27FC236}">
                <a16:creationId xmlns:a16="http://schemas.microsoft.com/office/drawing/2014/main" id="{D5C6E70C-9F63-4D6B-B70F-612DC8764EE4}"/>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6EB823A-C67F-407C-8A76-8A73FAF0A1EF}"/>
              </a:ext>
              <a:ext uri="{C183D7F6-B498-43B3-948B-1728B52AA6E4}">
                <adec:decorative xmlns:adec="http://schemas.microsoft.com/office/drawing/2017/decorative" val="0"/>
              </a:ext>
            </a:extLst>
          </p:cNvPr>
          <p:cNvPicPr>
            <a:picLocks noChangeAspect="1"/>
          </p:cNvPicPr>
          <p:nvPr userDrawn="1"/>
        </p:nvPicPr>
        <p:blipFill rotWithShape="1">
          <a:blip r:embed="rId4"/>
          <a:srcRect l="762"/>
          <a:stretch/>
        </p:blipFill>
        <p:spPr>
          <a:xfrm rot="5400000">
            <a:off x="9454825" y="2812817"/>
            <a:ext cx="6858000" cy="1170455"/>
          </a:xfrm>
          <a:prstGeom prst="rect">
            <a:avLst/>
          </a:prstGeom>
        </p:spPr>
      </p:pic>
    </p:spTree>
    <p:extLst>
      <p:ext uri="{BB962C8B-B14F-4D97-AF65-F5344CB8AC3E}">
        <p14:creationId xmlns:p14="http://schemas.microsoft.com/office/powerpoint/2010/main" val="24329996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1D848B61-9257-4FB7-816C-C7A28BCF9C9E}"/>
              </a:ext>
              <a:ext uri="{C183D7F6-B498-43B3-948B-1728B52AA6E4}">
                <adec:decorative xmlns:adec="http://schemas.microsoft.com/office/drawing/2017/decorative" val="0"/>
              </a:ext>
            </a:extLst>
          </p:cNvPr>
          <p:cNvPicPr>
            <a:picLocks noChangeAspect="1"/>
          </p:cNvPicPr>
          <p:nvPr userDrawn="1"/>
        </p:nvPicPr>
        <p:blipFill rotWithShape="1">
          <a:blip r:embed="rId3"/>
          <a:srcRect l="762"/>
          <a:stretch/>
        </p:blipFill>
        <p:spPr>
          <a:xfrm rot="5400000">
            <a:off x="9454825" y="2812817"/>
            <a:ext cx="6858000" cy="1170455"/>
          </a:xfrm>
          <a:prstGeom prst="rect">
            <a:avLst/>
          </a:prstGeom>
        </p:spPr>
      </p:pic>
    </p:spTree>
    <p:extLst>
      <p:ext uri="{BB962C8B-B14F-4D97-AF65-F5344CB8AC3E}">
        <p14:creationId xmlns:p14="http://schemas.microsoft.com/office/powerpoint/2010/main" val="9772584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1_Title square photo">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A person sitting at a table using a computer with a woman looking over his shoulder.&#10;&#10;Description automatically generated">
            <a:extLst>
              <a:ext uri="{FF2B5EF4-FFF2-40B4-BE49-F238E27FC236}">
                <a16:creationId xmlns:a16="http://schemas.microsoft.com/office/drawing/2014/main" id="{EA268BAA-33F8-4556-A065-67F314536069}"/>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6751296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_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A person sitting at a table using a computer with a woman looking over his shoulder.&#10;&#10;Description automatically generated">
            <a:extLst>
              <a:ext uri="{FF2B5EF4-FFF2-40B4-BE49-F238E27FC236}">
                <a16:creationId xmlns:a16="http://schemas.microsoft.com/office/drawing/2014/main" id="{D5C6E70C-9F63-4D6B-B70F-612DC8764EE4}"/>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771581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41791048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7"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428CB89D-D73D-4FF5-926D-F147A32A4901}"/>
              </a:ext>
              <a:ext uri="{C183D7F6-B498-43B3-948B-1728B52AA6E4}">
                <adec:decorative xmlns:adec="http://schemas.microsoft.com/office/drawing/2017/decorative" val="0"/>
              </a:ext>
            </a:extLst>
          </p:cNvPr>
          <p:cNvPicPr>
            <a:picLocks noChangeAspect="1"/>
          </p:cNvPicPr>
          <p:nvPr userDrawn="1"/>
        </p:nvPicPr>
        <p:blipFill rotWithShape="1">
          <a:blip r:embed="rId3"/>
          <a:srcRect l="762"/>
          <a:stretch/>
        </p:blipFill>
        <p:spPr>
          <a:xfrm rot="5400000">
            <a:off x="9454825" y="2812817"/>
            <a:ext cx="6858000" cy="1170455"/>
          </a:xfrm>
          <a:prstGeom prst="rect">
            <a:avLst/>
          </a:prstGeom>
        </p:spPr>
      </p:pic>
    </p:spTree>
    <p:extLst>
      <p:ext uri="{BB962C8B-B14F-4D97-AF65-F5344CB8AC3E}">
        <p14:creationId xmlns:p14="http://schemas.microsoft.com/office/powerpoint/2010/main" val="7607203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522284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B0E2D-90DE-4A77-99FB-C74F30E2A62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E28389-9AD7-4051-9E50-A69DB03BD36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54386E-347C-4DD4-9B71-941292414743}"/>
              </a:ext>
            </a:extLst>
          </p:cNvPr>
          <p:cNvSpPr>
            <a:spLocks noGrp="1"/>
          </p:cNvSpPr>
          <p:nvPr>
            <p:ph type="dt" sz="half" idx="10"/>
          </p:nvPr>
        </p:nvSpPr>
        <p:spPr/>
        <p:txBody>
          <a:bodyPr/>
          <a:lstStyle/>
          <a:p>
            <a:fld id="{54F250F3-128B-499B-AAE0-9392E55B6EE5}" type="datetimeFigureOut">
              <a:rPr lang="en-US" smtClean="0"/>
              <a:t>1/14/2022</a:t>
            </a:fld>
            <a:endParaRPr lang="en-US"/>
          </a:p>
        </p:txBody>
      </p:sp>
      <p:sp>
        <p:nvSpPr>
          <p:cNvPr id="5" name="Footer Placeholder 4">
            <a:extLst>
              <a:ext uri="{FF2B5EF4-FFF2-40B4-BE49-F238E27FC236}">
                <a16:creationId xmlns:a16="http://schemas.microsoft.com/office/drawing/2014/main" id="{2EC91AC3-E1F1-43A2-A005-63683D3B79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59E301-EB95-47EB-B9C5-18B0D283FF04}"/>
              </a:ext>
            </a:extLst>
          </p:cNvPr>
          <p:cNvSpPr>
            <a:spLocks noGrp="1"/>
          </p:cNvSpPr>
          <p:nvPr>
            <p:ph type="sldNum" sz="quarter" idx="12"/>
          </p:nvPr>
        </p:nvSpPr>
        <p:spPr/>
        <p:txBody>
          <a:bodyPr/>
          <a:lstStyle/>
          <a:p>
            <a:fld id="{C01330C0-E712-4153-A6B4-2D7AD03C5CB1}" type="slidenum">
              <a:rPr lang="en-US" smtClean="0"/>
              <a:t>‹#›</a:t>
            </a:fld>
            <a:endParaRPr lang="en-US"/>
          </a:p>
        </p:txBody>
      </p:sp>
    </p:spTree>
    <p:extLst>
      <p:ext uri="{BB962C8B-B14F-4D97-AF65-F5344CB8AC3E}">
        <p14:creationId xmlns:p14="http://schemas.microsoft.com/office/powerpoint/2010/main" val="403907105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6935749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5026528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5114548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280115971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41974727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3300944"/>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210419054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Tree>
    <p:extLst>
      <p:ext uri="{BB962C8B-B14F-4D97-AF65-F5344CB8AC3E}">
        <p14:creationId xmlns:p14="http://schemas.microsoft.com/office/powerpoint/2010/main" val="329959297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94269395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pic>
        <p:nvPicPr>
          <p:cNvPr id="4"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0DE4EC38-84C0-4780-AB61-3B3F864B4CDB}"/>
              </a:ext>
              <a:ext uri="{C183D7F6-B498-43B3-948B-1728B52AA6E4}">
                <adec:decorative xmlns:adec="http://schemas.microsoft.com/office/drawing/2017/decorative" val="0"/>
              </a:ext>
            </a:extLst>
          </p:cNvPr>
          <p:cNvPicPr>
            <a:picLocks noChangeAspect="1"/>
          </p:cNvPicPr>
          <p:nvPr userDrawn="1"/>
        </p:nvPicPr>
        <p:blipFill rotWithShape="1">
          <a:blip r:embed="rId2"/>
          <a:srcRect l="762"/>
          <a:stretch/>
        </p:blipFill>
        <p:spPr>
          <a:xfrm rot="5400000">
            <a:off x="9454825" y="2812817"/>
            <a:ext cx="6858000" cy="1170455"/>
          </a:xfrm>
          <a:prstGeom prst="rect">
            <a:avLst/>
          </a:prstGeom>
        </p:spPr>
      </p:pic>
    </p:spTree>
    <p:extLst>
      <p:ext uri="{BB962C8B-B14F-4D97-AF65-F5344CB8AC3E}">
        <p14:creationId xmlns:p14="http://schemas.microsoft.com/office/powerpoint/2010/main" val="37340826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77DE4-4FEC-48D9-8A61-01D16799CC8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142870C-CECC-4952-9780-9C77445B867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A847150-F5FE-4538-9F35-B7506A1ACF1F}"/>
              </a:ext>
            </a:extLst>
          </p:cNvPr>
          <p:cNvSpPr>
            <a:spLocks noGrp="1"/>
          </p:cNvSpPr>
          <p:nvPr>
            <p:ph type="dt" sz="half" idx="10"/>
          </p:nvPr>
        </p:nvSpPr>
        <p:spPr/>
        <p:txBody>
          <a:bodyPr/>
          <a:lstStyle/>
          <a:p>
            <a:fld id="{54F250F3-128B-499B-AAE0-9392E55B6EE5}" type="datetimeFigureOut">
              <a:rPr lang="en-US" smtClean="0"/>
              <a:t>1/14/2022</a:t>
            </a:fld>
            <a:endParaRPr lang="en-US"/>
          </a:p>
        </p:txBody>
      </p:sp>
      <p:sp>
        <p:nvSpPr>
          <p:cNvPr id="5" name="Footer Placeholder 4">
            <a:extLst>
              <a:ext uri="{FF2B5EF4-FFF2-40B4-BE49-F238E27FC236}">
                <a16:creationId xmlns:a16="http://schemas.microsoft.com/office/drawing/2014/main" id="{EFB66916-63EA-4E14-9B56-8E654C9749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907905-5C96-4A26-AA7F-FACE4CA16439}"/>
              </a:ext>
            </a:extLst>
          </p:cNvPr>
          <p:cNvSpPr>
            <a:spLocks noGrp="1"/>
          </p:cNvSpPr>
          <p:nvPr>
            <p:ph type="sldNum" sz="quarter" idx="12"/>
          </p:nvPr>
        </p:nvSpPr>
        <p:spPr/>
        <p:txBody>
          <a:bodyPr/>
          <a:lstStyle/>
          <a:p>
            <a:fld id="{C01330C0-E712-4153-A6B4-2D7AD03C5CB1}" type="slidenum">
              <a:rPr lang="en-US" smtClean="0"/>
              <a:t>‹#›</a:t>
            </a:fld>
            <a:endParaRPr lang="en-US"/>
          </a:p>
        </p:txBody>
      </p:sp>
    </p:spTree>
    <p:extLst>
      <p:ext uri="{BB962C8B-B14F-4D97-AF65-F5344CB8AC3E}">
        <p14:creationId xmlns:p14="http://schemas.microsoft.com/office/powerpoint/2010/main" val="368344657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pic>
        <p:nvPicPr>
          <p:cNvPr id="4"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70604206-0184-4D68-AE9F-A4A7F6D849B4}"/>
              </a:ext>
              <a:ext uri="{C183D7F6-B498-43B3-948B-1728B52AA6E4}">
                <adec:decorative xmlns:adec="http://schemas.microsoft.com/office/drawing/2017/decorative" val="0"/>
              </a:ext>
            </a:extLst>
          </p:cNvPr>
          <p:cNvPicPr>
            <a:picLocks noChangeAspect="1"/>
          </p:cNvPicPr>
          <p:nvPr userDrawn="1"/>
        </p:nvPicPr>
        <p:blipFill rotWithShape="1">
          <a:blip r:embed="rId2"/>
          <a:srcRect l="762"/>
          <a:stretch/>
        </p:blipFill>
        <p:spPr>
          <a:xfrm rot="5400000">
            <a:off x="9454825" y="2812817"/>
            <a:ext cx="6858000" cy="1170455"/>
          </a:xfrm>
          <a:prstGeom prst="rect">
            <a:avLst/>
          </a:prstGeom>
        </p:spPr>
      </p:pic>
    </p:spTree>
    <p:extLst>
      <p:ext uri="{BB962C8B-B14F-4D97-AF65-F5344CB8AC3E}">
        <p14:creationId xmlns:p14="http://schemas.microsoft.com/office/powerpoint/2010/main" val="40941861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pic>
        <p:nvPicPr>
          <p:cNvPr id="3"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36B2525C-A89D-45D4-B36D-CBEC2FBA0996}"/>
              </a:ext>
              <a:ext uri="{C183D7F6-B498-43B3-948B-1728B52AA6E4}">
                <adec:decorative xmlns:adec="http://schemas.microsoft.com/office/drawing/2017/decorative" val="0"/>
              </a:ext>
            </a:extLst>
          </p:cNvPr>
          <p:cNvPicPr>
            <a:picLocks noChangeAspect="1"/>
          </p:cNvPicPr>
          <p:nvPr userDrawn="1"/>
        </p:nvPicPr>
        <p:blipFill rotWithShape="1">
          <a:blip r:embed="rId2"/>
          <a:srcRect l="762"/>
          <a:stretch/>
        </p:blipFill>
        <p:spPr>
          <a:xfrm rot="5400000">
            <a:off x="9454825" y="2812817"/>
            <a:ext cx="6858000" cy="1170455"/>
          </a:xfrm>
          <a:prstGeom prst="rect">
            <a:avLst/>
          </a:prstGeom>
        </p:spPr>
      </p:pic>
    </p:spTree>
    <p:extLst>
      <p:ext uri="{BB962C8B-B14F-4D97-AF65-F5344CB8AC3E}">
        <p14:creationId xmlns:p14="http://schemas.microsoft.com/office/powerpoint/2010/main" val="29999406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1_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0795852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pic>
        <p:nvPicPr>
          <p:cNvPr id="4"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57D2E0A1-EB6A-4C30-935B-9382D2F74DEB}"/>
              </a:ext>
              <a:ext uri="{C183D7F6-B498-43B3-948B-1728B52AA6E4}">
                <adec:decorative xmlns:adec="http://schemas.microsoft.com/office/drawing/2017/decorative" val="0"/>
              </a:ext>
            </a:extLst>
          </p:cNvPr>
          <p:cNvPicPr>
            <a:picLocks noChangeAspect="1"/>
          </p:cNvPicPr>
          <p:nvPr userDrawn="1"/>
        </p:nvPicPr>
        <p:blipFill rotWithShape="1">
          <a:blip r:embed="rId2"/>
          <a:srcRect l="762"/>
          <a:stretch/>
        </p:blipFill>
        <p:spPr>
          <a:xfrm rot="5400000">
            <a:off x="9454825" y="2812817"/>
            <a:ext cx="6858000" cy="1170455"/>
          </a:xfrm>
          <a:prstGeom prst="rect">
            <a:avLst/>
          </a:prstGeom>
        </p:spPr>
      </p:pic>
    </p:spTree>
    <p:extLst>
      <p:ext uri="{BB962C8B-B14F-4D97-AF65-F5344CB8AC3E}">
        <p14:creationId xmlns:p14="http://schemas.microsoft.com/office/powerpoint/2010/main" val="15456026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03070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026789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Segoe UI" panose="020B0502040204020203" pitchFamily="34" charset="0"/>
                <a:cs typeface="Segoe UI" panose="020B0502040204020203" pitchFamily="34" charset="0"/>
              </a:defRPr>
            </a:lvl1pPr>
            <a:lvl2pPr marL="346553" indent="0">
              <a:buNone/>
              <a:defRPr sz="2400">
                <a:gradFill>
                  <a:gsLst>
                    <a:gs pos="61049">
                      <a:schemeClr val="tx1"/>
                    </a:gs>
                    <a:gs pos="43000">
                      <a:schemeClr val="tx1"/>
                    </a:gs>
                  </a:gsLst>
                  <a:lin ang="5400000" scaled="0"/>
                </a:gradFill>
                <a:latin typeface="Segoe UI" panose="020B0502040204020203" pitchFamily="34" charset="0"/>
                <a:cs typeface="Segoe UI" panose="020B0502040204020203" pitchFamily="34" charset="0"/>
              </a:defRPr>
            </a:lvl2pPr>
            <a:lvl3pPr marL="584607" indent="0">
              <a:buNone/>
              <a:defRPr sz="2000">
                <a:gradFill>
                  <a:gsLst>
                    <a:gs pos="61049">
                      <a:schemeClr val="tx1"/>
                    </a:gs>
                    <a:gs pos="43000">
                      <a:schemeClr val="tx1"/>
                    </a:gs>
                  </a:gsLst>
                  <a:lin ang="5400000" scaled="0"/>
                </a:gradFill>
                <a:latin typeface="Segoe UI" panose="020B0502040204020203" pitchFamily="34" charset="0"/>
                <a:cs typeface="Segoe UI" panose="020B0502040204020203" pitchFamily="34" charset="0"/>
              </a:defRPr>
            </a:lvl3pPr>
            <a:lvl4pPr marL="814563" indent="0">
              <a:buNone/>
              <a:defRPr sz="1800">
                <a:gradFill>
                  <a:gsLst>
                    <a:gs pos="61049">
                      <a:schemeClr val="tx1"/>
                    </a:gs>
                    <a:gs pos="43000">
                      <a:schemeClr val="tx1"/>
                    </a:gs>
                  </a:gsLst>
                  <a:lin ang="5400000" scaled="0"/>
                </a:gradFill>
                <a:latin typeface="Segoe UI" panose="020B0502040204020203" pitchFamily="34" charset="0"/>
                <a:cs typeface="Segoe UI" panose="020B0502040204020203" pitchFamily="34" charset="0"/>
              </a:defRPr>
            </a:lvl4pPr>
            <a:lvl5pPr marL="1050997" indent="0">
              <a:buNone/>
              <a:defRPr sz="1800">
                <a:gradFill>
                  <a:gsLst>
                    <a:gs pos="61049">
                      <a:schemeClr val="tx1"/>
                    </a:gs>
                    <a:gs pos="43000">
                      <a:schemeClr val="tx1"/>
                    </a:gs>
                  </a:gsLst>
                  <a:lin ang="5400000" scaled="0"/>
                </a:gra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27929717"/>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08191B59-B17A-441C-B8A3-3151DFE36370}"/>
              </a:ext>
              <a:ext uri="{C183D7F6-B498-43B3-948B-1728B52AA6E4}">
                <adec:decorative xmlns:adec="http://schemas.microsoft.com/office/drawing/2017/decorative" val="0"/>
              </a:ext>
            </a:extLst>
          </p:cNvPr>
          <p:cNvPicPr>
            <a:picLocks noChangeAspect="1"/>
          </p:cNvPicPr>
          <p:nvPr userDrawn="1"/>
        </p:nvPicPr>
        <p:blipFill rotWithShape="1">
          <a:blip r:embed="rId3"/>
          <a:srcRect l="762"/>
          <a:stretch/>
        </p:blipFill>
        <p:spPr>
          <a:xfrm rot="5400000">
            <a:off x="9454825" y="2812817"/>
            <a:ext cx="6858000" cy="1170455"/>
          </a:xfrm>
          <a:prstGeom prst="rect">
            <a:avLst/>
          </a:prstGeom>
        </p:spPr>
      </p:pic>
    </p:spTree>
    <p:extLst>
      <p:ext uri="{BB962C8B-B14F-4D97-AF65-F5344CB8AC3E}">
        <p14:creationId xmlns:p14="http://schemas.microsoft.com/office/powerpoint/2010/main" val="38742990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44212823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476535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9A1F2-B3C0-4E95-8B41-C5AE847063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BF2E96C-8D90-47C5-8D31-76BFB07F31D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B03A668-14DC-4D7A-834B-3813B22AF12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DC93CC-0CCC-4FDD-B0EB-06B6DD1EC29F}"/>
              </a:ext>
            </a:extLst>
          </p:cNvPr>
          <p:cNvSpPr>
            <a:spLocks noGrp="1"/>
          </p:cNvSpPr>
          <p:nvPr>
            <p:ph type="dt" sz="half" idx="10"/>
          </p:nvPr>
        </p:nvSpPr>
        <p:spPr/>
        <p:txBody>
          <a:bodyPr/>
          <a:lstStyle/>
          <a:p>
            <a:fld id="{54F250F3-128B-499B-AAE0-9392E55B6EE5}" type="datetimeFigureOut">
              <a:rPr lang="en-US" smtClean="0"/>
              <a:t>1/14/2022</a:t>
            </a:fld>
            <a:endParaRPr lang="en-US"/>
          </a:p>
        </p:txBody>
      </p:sp>
      <p:sp>
        <p:nvSpPr>
          <p:cNvPr id="6" name="Footer Placeholder 5">
            <a:extLst>
              <a:ext uri="{FF2B5EF4-FFF2-40B4-BE49-F238E27FC236}">
                <a16:creationId xmlns:a16="http://schemas.microsoft.com/office/drawing/2014/main" id="{2548A670-9C73-4D79-9768-2DE6850FA1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E1FC96-F76B-4A73-BEFA-3A861D325054}"/>
              </a:ext>
            </a:extLst>
          </p:cNvPr>
          <p:cNvSpPr>
            <a:spLocks noGrp="1"/>
          </p:cNvSpPr>
          <p:nvPr>
            <p:ph type="sldNum" sz="quarter" idx="12"/>
          </p:nvPr>
        </p:nvSpPr>
        <p:spPr/>
        <p:txBody>
          <a:bodyPr/>
          <a:lstStyle/>
          <a:p>
            <a:fld id="{C01330C0-E712-4153-A6B4-2D7AD03C5CB1}" type="slidenum">
              <a:rPr lang="en-US" smtClean="0"/>
              <a:t>‹#›</a:t>
            </a:fld>
            <a:endParaRPr lang="en-US"/>
          </a:p>
        </p:txBody>
      </p:sp>
    </p:spTree>
    <p:extLst>
      <p:ext uri="{BB962C8B-B14F-4D97-AF65-F5344CB8AC3E}">
        <p14:creationId xmlns:p14="http://schemas.microsoft.com/office/powerpoint/2010/main" val="146229116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4010357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9B5CB-EE38-4B5D-8033-83ACF8CC38A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8D0D782-B0DB-4C91-8FA5-FAA2F2DBD3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D61F9EB-F4B6-4F59-8C8C-C880C7F37521}"/>
              </a:ext>
            </a:extLst>
          </p:cNvPr>
          <p:cNvSpPr>
            <a:spLocks noGrp="1"/>
          </p:cNvSpPr>
          <p:nvPr>
            <p:ph type="dt" sz="half" idx="10"/>
          </p:nvPr>
        </p:nvSpPr>
        <p:spPr/>
        <p:txBody>
          <a:bodyPr/>
          <a:lstStyle/>
          <a:p>
            <a:fld id="{C7C86F6E-D7AB-44DB-A910-A9F02A4536C9}" type="datetimeFigureOut">
              <a:rPr lang="en-US" smtClean="0"/>
              <a:t>1/14/2022</a:t>
            </a:fld>
            <a:endParaRPr lang="en-US"/>
          </a:p>
        </p:txBody>
      </p:sp>
      <p:sp>
        <p:nvSpPr>
          <p:cNvPr id="5" name="Footer Placeholder 4">
            <a:extLst>
              <a:ext uri="{FF2B5EF4-FFF2-40B4-BE49-F238E27FC236}">
                <a16:creationId xmlns:a16="http://schemas.microsoft.com/office/drawing/2014/main" id="{A9C20229-44C6-46FB-A7DA-F4AF5F5B18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6751EB-5EB2-4A8A-AAA2-315232994119}"/>
              </a:ext>
            </a:extLst>
          </p:cNvPr>
          <p:cNvSpPr>
            <a:spLocks noGrp="1"/>
          </p:cNvSpPr>
          <p:nvPr>
            <p:ph type="sldNum" sz="quarter" idx="12"/>
          </p:nvPr>
        </p:nvSpPr>
        <p:spPr/>
        <p:txBody>
          <a:bodyPr/>
          <a:lstStyle/>
          <a:p>
            <a:fld id="{2F646E67-FE01-483F-B96F-8343EDA9C63D}" type="slidenum">
              <a:rPr lang="en-US" smtClean="0"/>
              <a:t>‹#›</a:t>
            </a:fld>
            <a:endParaRPr lang="en-US"/>
          </a:p>
        </p:txBody>
      </p:sp>
    </p:spTree>
    <p:extLst>
      <p:ext uri="{BB962C8B-B14F-4D97-AF65-F5344CB8AC3E}">
        <p14:creationId xmlns:p14="http://schemas.microsoft.com/office/powerpoint/2010/main" val="202969039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59ABB-B2DC-4828-9C8E-255FD7AA67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6415A3B-7B79-41DC-8187-B4B5DE14C7B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37F14D-7CA9-4702-8BC0-DF72AE2E2BE2}"/>
              </a:ext>
            </a:extLst>
          </p:cNvPr>
          <p:cNvSpPr>
            <a:spLocks noGrp="1"/>
          </p:cNvSpPr>
          <p:nvPr>
            <p:ph type="dt" sz="half" idx="10"/>
          </p:nvPr>
        </p:nvSpPr>
        <p:spPr/>
        <p:txBody>
          <a:bodyPr/>
          <a:lstStyle/>
          <a:p>
            <a:fld id="{C7C86F6E-D7AB-44DB-A910-A9F02A4536C9}" type="datetimeFigureOut">
              <a:rPr lang="en-US" smtClean="0"/>
              <a:t>1/14/2022</a:t>
            </a:fld>
            <a:endParaRPr lang="en-US"/>
          </a:p>
        </p:txBody>
      </p:sp>
      <p:sp>
        <p:nvSpPr>
          <p:cNvPr id="5" name="Footer Placeholder 4">
            <a:extLst>
              <a:ext uri="{FF2B5EF4-FFF2-40B4-BE49-F238E27FC236}">
                <a16:creationId xmlns:a16="http://schemas.microsoft.com/office/drawing/2014/main" id="{0169EC8E-0A91-4E94-9084-F7297408C5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29A6F1-4D50-412F-99BA-597B981AE430}"/>
              </a:ext>
            </a:extLst>
          </p:cNvPr>
          <p:cNvSpPr>
            <a:spLocks noGrp="1"/>
          </p:cNvSpPr>
          <p:nvPr>
            <p:ph type="sldNum" sz="quarter" idx="12"/>
          </p:nvPr>
        </p:nvSpPr>
        <p:spPr/>
        <p:txBody>
          <a:bodyPr/>
          <a:lstStyle/>
          <a:p>
            <a:fld id="{2F646E67-FE01-483F-B96F-8343EDA9C63D}" type="slidenum">
              <a:rPr lang="en-US" smtClean="0"/>
              <a:t>‹#›</a:t>
            </a:fld>
            <a:endParaRPr lang="en-US"/>
          </a:p>
        </p:txBody>
      </p:sp>
    </p:spTree>
    <p:extLst>
      <p:ext uri="{BB962C8B-B14F-4D97-AF65-F5344CB8AC3E}">
        <p14:creationId xmlns:p14="http://schemas.microsoft.com/office/powerpoint/2010/main" val="141845804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matchingName="2 columns">
  <p:cSld name="2 columns">
    <p:bg>
      <p:bgPr>
        <a:solidFill>
          <a:schemeClr val="lt1"/>
        </a:solidFill>
        <a:effectLst/>
      </p:bgPr>
    </p:bg>
    <p:spTree>
      <p:nvGrpSpPr>
        <p:cNvPr id="1" name="Shape 178"/>
        <p:cNvGrpSpPr/>
        <p:nvPr/>
      </p:nvGrpSpPr>
      <p:grpSpPr>
        <a:xfrm>
          <a:off x="0" y="0"/>
          <a:ext cx="0" cy="0"/>
          <a:chOff x="0" y="0"/>
          <a:chExt cx="0" cy="0"/>
        </a:xfrm>
      </p:grpSpPr>
      <p:sp>
        <p:nvSpPr>
          <p:cNvPr id="179" name="Google Shape;179;p32"/>
          <p:cNvSpPr txBox="1">
            <a:spLocks noGrp="1"/>
          </p:cNvSpPr>
          <p:nvPr>
            <p:ph type="subTitle" idx="1"/>
          </p:nvPr>
        </p:nvSpPr>
        <p:spPr>
          <a:xfrm>
            <a:off x="364833" y="1076852"/>
            <a:ext cx="5516000" cy="4446800"/>
          </a:xfrm>
          <a:prstGeom prst="rect">
            <a:avLst/>
          </a:prstGeom>
          <a:noFill/>
          <a:ln>
            <a:noFill/>
          </a:ln>
        </p:spPr>
        <p:txBody>
          <a:bodyPr spcFirstLastPara="1" wrap="square" lIns="91425" tIns="91425" rIns="91425" bIns="91425" anchor="t" anchorCtr="0">
            <a:noAutofit/>
          </a:bodyPr>
          <a:lstStyle>
            <a:lvl1pPr marR="0" lvl="0" algn="l" rtl="0">
              <a:lnSpc>
                <a:spcPct val="115000"/>
              </a:lnSpc>
              <a:spcBef>
                <a:spcPts val="0"/>
              </a:spcBef>
              <a:spcAft>
                <a:spcPts val="0"/>
              </a:spcAft>
              <a:buClr>
                <a:schemeClr val="dk2"/>
              </a:buClr>
              <a:buSzPts val="1400"/>
              <a:buFont typeface="Arial"/>
              <a:buNone/>
              <a:defRPr sz="1867" b="0" i="0" u="none" strike="noStrike" cap="none">
                <a:solidFill>
                  <a:schemeClr val="dk2"/>
                </a:solidFill>
                <a:latin typeface="Roboto"/>
                <a:ea typeface="Roboto"/>
                <a:cs typeface="Roboto"/>
                <a:sym typeface="Roboto"/>
              </a:defRPr>
            </a:lvl1pPr>
            <a:lvl2pPr marR="0" lvl="1" algn="l" rtl="0">
              <a:lnSpc>
                <a:spcPct val="115000"/>
              </a:lnSpc>
              <a:spcBef>
                <a:spcPts val="0"/>
              </a:spcBef>
              <a:spcAft>
                <a:spcPts val="0"/>
              </a:spcAft>
              <a:buClr>
                <a:schemeClr val="dk2"/>
              </a:buClr>
              <a:buSzPts val="1400"/>
              <a:buFont typeface="Arial"/>
              <a:buNone/>
              <a:defRPr sz="1867" b="0" i="0" u="none" strike="noStrike" cap="none">
                <a:solidFill>
                  <a:schemeClr val="dk2"/>
                </a:solidFill>
                <a:latin typeface="Roboto"/>
                <a:ea typeface="Roboto"/>
                <a:cs typeface="Roboto"/>
                <a:sym typeface="Roboto"/>
              </a:defRPr>
            </a:lvl2pPr>
            <a:lvl3pPr marR="0" lvl="2" algn="l" rtl="0">
              <a:lnSpc>
                <a:spcPct val="115000"/>
              </a:lnSpc>
              <a:spcBef>
                <a:spcPts val="0"/>
              </a:spcBef>
              <a:spcAft>
                <a:spcPts val="0"/>
              </a:spcAft>
              <a:buClr>
                <a:schemeClr val="dk2"/>
              </a:buClr>
              <a:buSzPts val="1400"/>
              <a:buFont typeface="Arial"/>
              <a:buNone/>
              <a:defRPr sz="1867" b="0" i="0" u="none" strike="noStrike" cap="none">
                <a:solidFill>
                  <a:schemeClr val="dk2"/>
                </a:solidFill>
                <a:latin typeface="Roboto"/>
                <a:ea typeface="Roboto"/>
                <a:cs typeface="Roboto"/>
                <a:sym typeface="Roboto"/>
              </a:defRPr>
            </a:lvl3pPr>
            <a:lvl4pPr marR="0" lvl="3" algn="l" rtl="0">
              <a:lnSpc>
                <a:spcPct val="115000"/>
              </a:lnSpc>
              <a:spcBef>
                <a:spcPts val="0"/>
              </a:spcBef>
              <a:spcAft>
                <a:spcPts val="0"/>
              </a:spcAft>
              <a:buClr>
                <a:schemeClr val="dk2"/>
              </a:buClr>
              <a:buSzPts val="1400"/>
              <a:buFont typeface="Arial"/>
              <a:buNone/>
              <a:defRPr sz="1867" b="0" i="0" u="none" strike="noStrike" cap="none">
                <a:solidFill>
                  <a:schemeClr val="dk2"/>
                </a:solidFill>
                <a:latin typeface="Roboto"/>
                <a:ea typeface="Roboto"/>
                <a:cs typeface="Roboto"/>
                <a:sym typeface="Roboto"/>
              </a:defRPr>
            </a:lvl4pPr>
            <a:lvl5pPr marR="0" lvl="4" algn="l" rtl="0">
              <a:lnSpc>
                <a:spcPct val="115000"/>
              </a:lnSpc>
              <a:spcBef>
                <a:spcPts val="0"/>
              </a:spcBef>
              <a:spcAft>
                <a:spcPts val="0"/>
              </a:spcAft>
              <a:buClr>
                <a:schemeClr val="dk2"/>
              </a:buClr>
              <a:buSzPts val="1400"/>
              <a:buFont typeface="Arial"/>
              <a:buNone/>
              <a:defRPr sz="1867" b="0" i="0" u="none" strike="noStrike" cap="none">
                <a:solidFill>
                  <a:schemeClr val="dk2"/>
                </a:solidFill>
                <a:latin typeface="Roboto"/>
                <a:ea typeface="Roboto"/>
                <a:cs typeface="Roboto"/>
                <a:sym typeface="Roboto"/>
              </a:defRPr>
            </a:lvl5pPr>
            <a:lvl6pPr marR="0" lvl="5" algn="l" rtl="0">
              <a:lnSpc>
                <a:spcPct val="115000"/>
              </a:lnSpc>
              <a:spcBef>
                <a:spcPts val="0"/>
              </a:spcBef>
              <a:spcAft>
                <a:spcPts val="0"/>
              </a:spcAft>
              <a:buClr>
                <a:schemeClr val="dk2"/>
              </a:buClr>
              <a:buSzPts val="1400"/>
              <a:buFont typeface="Arial"/>
              <a:buNone/>
              <a:defRPr sz="1867" b="0" i="0" u="none" strike="noStrike" cap="none">
                <a:solidFill>
                  <a:schemeClr val="dk2"/>
                </a:solidFill>
                <a:latin typeface="Roboto"/>
                <a:ea typeface="Roboto"/>
                <a:cs typeface="Roboto"/>
                <a:sym typeface="Roboto"/>
              </a:defRPr>
            </a:lvl6pPr>
            <a:lvl7pPr marR="0" lvl="6" algn="l" rtl="0">
              <a:lnSpc>
                <a:spcPct val="115000"/>
              </a:lnSpc>
              <a:spcBef>
                <a:spcPts val="0"/>
              </a:spcBef>
              <a:spcAft>
                <a:spcPts val="0"/>
              </a:spcAft>
              <a:buClr>
                <a:schemeClr val="dk2"/>
              </a:buClr>
              <a:buSzPts val="1400"/>
              <a:buFont typeface="Arial"/>
              <a:buNone/>
              <a:defRPr sz="1867" b="0" i="0" u="none" strike="noStrike" cap="none">
                <a:solidFill>
                  <a:schemeClr val="dk2"/>
                </a:solidFill>
                <a:latin typeface="Roboto"/>
                <a:ea typeface="Roboto"/>
                <a:cs typeface="Roboto"/>
                <a:sym typeface="Roboto"/>
              </a:defRPr>
            </a:lvl7pPr>
            <a:lvl8pPr marR="0" lvl="7" algn="l" rtl="0">
              <a:lnSpc>
                <a:spcPct val="115000"/>
              </a:lnSpc>
              <a:spcBef>
                <a:spcPts val="0"/>
              </a:spcBef>
              <a:spcAft>
                <a:spcPts val="0"/>
              </a:spcAft>
              <a:buClr>
                <a:schemeClr val="dk2"/>
              </a:buClr>
              <a:buSzPts val="1400"/>
              <a:buFont typeface="Arial"/>
              <a:buNone/>
              <a:defRPr sz="1867" b="0" i="0" u="none" strike="noStrike" cap="none">
                <a:solidFill>
                  <a:schemeClr val="dk2"/>
                </a:solidFill>
                <a:latin typeface="Roboto"/>
                <a:ea typeface="Roboto"/>
                <a:cs typeface="Roboto"/>
                <a:sym typeface="Roboto"/>
              </a:defRPr>
            </a:lvl8pPr>
            <a:lvl9pPr marR="0" lvl="8" algn="l" rtl="0">
              <a:lnSpc>
                <a:spcPct val="115000"/>
              </a:lnSpc>
              <a:spcBef>
                <a:spcPts val="0"/>
              </a:spcBef>
              <a:spcAft>
                <a:spcPts val="0"/>
              </a:spcAft>
              <a:buClr>
                <a:schemeClr val="dk2"/>
              </a:buClr>
              <a:buSzPts val="1400"/>
              <a:buFont typeface="Arial"/>
              <a:buNone/>
              <a:defRPr sz="1867" b="0" i="0" u="none" strike="noStrike" cap="none">
                <a:solidFill>
                  <a:schemeClr val="dk2"/>
                </a:solidFill>
                <a:latin typeface="Roboto"/>
                <a:ea typeface="Roboto"/>
                <a:cs typeface="Roboto"/>
                <a:sym typeface="Roboto"/>
              </a:defRPr>
            </a:lvl9pPr>
          </a:lstStyle>
          <a:p>
            <a:endParaRPr/>
          </a:p>
        </p:txBody>
      </p:sp>
      <p:sp>
        <p:nvSpPr>
          <p:cNvPr id="180" name="Google Shape;180;p32"/>
          <p:cNvSpPr txBox="1">
            <a:spLocks noGrp="1"/>
          </p:cNvSpPr>
          <p:nvPr>
            <p:ph type="body" idx="2"/>
          </p:nvPr>
        </p:nvSpPr>
        <p:spPr>
          <a:xfrm>
            <a:off x="6194467" y="1065867"/>
            <a:ext cx="5516000" cy="4857200"/>
          </a:xfrm>
          <a:prstGeom prst="rect">
            <a:avLst/>
          </a:prstGeom>
          <a:noFill/>
          <a:ln>
            <a:noFill/>
          </a:ln>
        </p:spPr>
        <p:txBody>
          <a:bodyPr spcFirstLastPara="1" wrap="square" lIns="91425" tIns="91425" rIns="91425" bIns="91425" anchor="t" anchorCtr="0">
            <a:noAutofit/>
          </a:bodyPr>
          <a:lstStyle>
            <a:lvl1pPr marL="609585" marR="0" lvl="0" indent="-423323" algn="l" rtl="0">
              <a:lnSpc>
                <a:spcPct val="100000"/>
              </a:lnSpc>
              <a:spcBef>
                <a:spcPts val="0"/>
              </a:spcBef>
              <a:spcAft>
                <a:spcPts val="0"/>
              </a:spcAft>
              <a:buClr>
                <a:schemeClr val="dk2"/>
              </a:buClr>
              <a:buSzPts val="1400"/>
              <a:buFont typeface="Roboto"/>
              <a:buChar char="○"/>
              <a:defRPr sz="1867" b="0" i="0" u="none" strike="noStrike" cap="none">
                <a:solidFill>
                  <a:schemeClr val="dk2"/>
                </a:solidFill>
                <a:latin typeface="Roboto"/>
                <a:ea typeface="Roboto"/>
                <a:cs typeface="Roboto"/>
                <a:sym typeface="Roboto"/>
              </a:defRPr>
            </a:lvl1pPr>
            <a:lvl2pPr marL="1219170" marR="0" lvl="1" indent="-423323" algn="l" rtl="0">
              <a:lnSpc>
                <a:spcPct val="100000"/>
              </a:lnSpc>
              <a:spcBef>
                <a:spcPts val="0"/>
              </a:spcBef>
              <a:spcAft>
                <a:spcPts val="0"/>
              </a:spcAft>
              <a:buClr>
                <a:schemeClr val="dk2"/>
              </a:buClr>
              <a:buSzPts val="1400"/>
              <a:buFont typeface="Roboto"/>
              <a:buChar char="○"/>
              <a:defRPr sz="1867" b="0" i="0" u="none" strike="noStrike" cap="none">
                <a:solidFill>
                  <a:schemeClr val="dk2"/>
                </a:solidFill>
                <a:latin typeface="Roboto"/>
                <a:ea typeface="Roboto"/>
                <a:cs typeface="Roboto"/>
                <a:sym typeface="Roboto"/>
              </a:defRPr>
            </a:lvl2pPr>
            <a:lvl3pPr marL="1828754" marR="0" lvl="2" indent="-423323" algn="l" rtl="0">
              <a:lnSpc>
                <a:spcPct val="100000"/>
              </a:lnSpc>
              <a:spcBef>
                <a:spcPts val="0"/>
              </a:spcBef>
              <a:spcAft>
                <a:spcPts val="0"/>
              </a:spcAft>
              <a:buClr>
                <a:schemeClr val="dk2"/>
              </a:buClr>
              <a:buSzPts val="1400"/>
              <a:buFont typeface="Roboto"/>
              <a:buChar char="■"/>
              <a:defRPr sz="1867" b="0" i="0" u="none" strike="noStrike" cap="none">
                <a:solidFill>
                  <a:schemeClr val="dk2"/>
                </a:solidFill>
                <a:latin typeface="Roboto"/>
                <a:ea typeface="Roboto"/>
                <a:cs typeface="Roboto"/>
                <a:sym typeface="Roboto"/>
              </a:defRPr>
            </a:lvl3pPr>
            <a:lvl4pPr marL="2438339" marR="0" lvl="3" indent="-423323" algn="l" rtl="0">
              <a:lnSpc>
                <a:spcPct val="100000"/>
              </a:lnSpc>
              <a:spcBef>
                <a:spcPts val="0"/>
              </a:spcBef>
              <a:spcAft>
                <a:spcPts val="0"/>
              </a:spcAft>
              <a:buClr>
                <a:schemeClr val="dk2"/>
              </a:buClr>
              <a:buSzPts val="1400"/>
              <a:buFont typeface="Roboto"/>
              <a:buChar char="●"/>
              <a:defRPr sz="1867" b="0" i="0" u="none" strike="noStrike" cap="none">
                <a:solidFill>
                  <a:schemeClr val="dk2"/>
                </a:solidFill>
                <a:latin typeface="Roboto"/>
                <a:ea typeface="Roboto"/>
                <a:cs typeface="Roboto"/>
                <a:sym typeface="Roboto"/>
              </a:defRPr>
            </a:lvl4pPr>
            <a:lvl5pPr marL="3047924" marR="0" lvl="4" indent="-423323" algn="l" rtl="0">
              <a:lnSpc>
                <a:spcPct val="100000"/>
              </a:lnSpc>
              <a:spcBef>
                <a:spcPts val="0"/>
              </a:spcBef>
              <a:spcAft>
                <a:spcPts val="0"/>
              </a:spcAft>
              <a:buClr>
                <a:schemeClr val="dk2"/>
              </a:buClr>
              <a:buSzPts val="1400"/>
              <a:buFont typeface="Roboto"/>
              <a:buChar char="○"/>
              <a:defRPr sz="1867" b="0" i="0" u="none" strike="noStrike" cap="none">
                <a:solidFill>
                  <a:schemeClr val="dk2"/>
                </a:solidFill>
                <a:latin typeface="Roboto"/>
                <a:ea typeface="Roboto"/>
                <a:cs typeface="Roboto"/>
                <a:sym typeface="Roboto"/>
              </a:defRPr>
            </a:lvl5pPr>
            <a:lvl6pPr marL="3657509" marR="0" lvl="5" indent="-423323" algn="l" rtl="0">
              <a:lnSpc>
                <a:spcPct val="100000"/>
              </a:lnSpc>
              <a:spcBef>
                <a:spcPts val="0"/>
              </a:spcBef>
              <a:spcAft>
                <a:spcPts val="0"/>
              </a:spcAft>
              <a:buClr>
                <a:schemeClr val="dk2"/>
              </a:buClr>
              <a:buSzPts val="1400"/>
              <a:buFont typeface="Roboto"/>
              <a:buChar char="■"/>
              <a:defRPr sz="1867" b="0" i="0" u="none" strike="noStrike" cap="none">
                <a:solidFill>
                  <a:schemeClr val="dk2"/>
                </a:solidFill>
                <a:latin typeface="Roboto"/>
                <a:ea typeface="Roboto"/>
                <a:cs typeface="Roboto"/>
                <a:sym typeface="Roboto"/>
              </a:defRPr>
            </a:lvl6pPr>
            <a:lvl7pPr marL="4267093" marR="0" lvl="6" indent="-423323" algn="l" rtl="0">
              <a:lnSpc>
                <a:spcPct val="100000"/>
              </a:lnSpc>
              <a:spcBef>
                <a:spcPts val="0"/>
              </a:spcBef>
              <a:spcAft>
                <a:spcPts val="0"/>
              </a:spcAft>
              <a:buClr>
                <a:schemeClr val="dk2"/>
              </a:buClr>
              <a:buSzPts val="1400"/>
              <a:buFont typeface="Roboto"/>
              <a:buChar char="●"/>
              <a:defRPr sz="1867" b="0" i="0" u="none" strike="noStrike" cap="none">
                <a:solidFill>
                  <a:schemeClr val="dk2"/>
                </a:solidFill>
                <a:latin typeface="Roboto"/>
                <a:ea typeface="Roboto"/>
                <a:cs typeface="Roboto"/>
                <a:sym typeface="Roboto"/>
              </a:defRPr>
            </a:lvl7pPr>
            <a:lvl8pPr marL="4876678" marR="0" lvl="7" indent="-423323" algn="l" rtl="0">
              <a:lnSpc>
                <a:spcPct val="100000"/>
              </a:lnSpc>
              <a:spcBef>
                <a:spcPts val="0"/>
              </a:spcBef>
              <a:spcAft>
                <a:spcPts val="0"/>
              </a:spcAft>
              <a:buClr>
                <a:schemeClr val="dk2"/>
              </a:buClr>
              <a:buSzPts val="1400"/>
              <a:buFont typeface="Roboto"/>
              <a:buChar char="○"/>
              <a:defRPr sz="1867" b="0" i="0" u="none" strike="noStrike" cap="none">
                <a:solidFill>
                  <a:schemeClr val="dk2"/>
                </a:solidFill>
                <a:latin typeface="Roboto"/>
                <a:ea typeface="Roboto"/>
                <a:cs typeface="Roboto"/>
                <a:sym typeface="Roboto"/>
              </a:defRPr>
            </a:lvl8pPr>
            <a:lvl9pPr marL="5486263" marR="0" lvl="8" indent="-423323" algn="l" rtl="0">
              <a:lnSpc>
                <a:spcPct val="100000"/>
              </a:lnSpc>
              <a:spcBef>
                <a:spcPts val="0"/>
              </a:spcBef>
              <a:spcAft>
                <a:spcPts val="0"/>
              </a:spcAft>
              <a:buClr>
                <a:schemeClr val="dk2"/>
              </a:buClr>
              <a:buSzPts val="1400"/>
              <a:buFont typeface="Roboto"/>
              <a:buChar char="■"/>
              <a:defRPr sz="1867" b="0" i="0" u="none" strike="noStrike" cap="none">
                <a:solidFill>
                  <a:schemeClr val="dk2"/>
                </a:solidFill>
                <a:latin typeface="Roboto"/>
                <a:ea typeface="Roboto"/>
                <a:cs typeface="Roboto"/>
                <a:sym typeface="Roboto"/>
              </a:defRPr>
            </a:lvl9pPr>
          </a:lstStyle>
          <a:p>
            <a:endParaRPr/>
          </a:p>
        </p:txBody>
      </p:sp>
      <p:sp>
        <p:nvSpPr>
          <p:cNvPr id="181" name="Google Shape;181;p32"/>
          <p:cNvSpPr/>
          <p:nvPr/>
        </p:nvSpPr>
        <p:spPr>
          <a:xfrm>
            <a:off x="0" y="0"/>
            <a:ext cx="12192000" cy="927200"/>
          </a:xfrm>
          <a:prstGeom prst="rect">
            <a:avLst/>
          </a:prstGeom>
          <a:solidFill>
            <a:srgbClr val="3A414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2" name="Google Shape;182;p32"/>
          <p:cNvSpPr txBox="1">
            <a:spLocks noGrp="1"/>
          </p:cNvSpPr>
          <p:nvPr>
            <p:ph type="title"/>
          </p:nvPr>
        </p:nvSpPr>
        <p:spPr>
          <a:xfrm>
            <a:off x="364833" y="123901"/>
            <a:ext cx="11557600" cy="645200"/>
          </a:xfrm>
          <a:prstGeom prst="rect">
            <a:avLst/>
          </a:prstGeom>
          <a:noFill/>
          <a:ln>
            <a:noFill/>
          </a:ln>
        </p:spPr>
        <p:txBody>
          <a:bodyPr spcFirstLastPara="1" wrap="square" lIns="91425" tIns="91425" rIns="91425" bIns="91425" anchor="t" anchorCtr="0">
            <a:noAutofit/>
          </a:bodyPr>
          <a:lstStyle>
            <a:lvl1pPr marR="0" lvl="0"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1pPr>
            <a:lvl2pPr marR="0" lvl="1"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2pPr>
            <a:lvl3pPr marR="0" lvl="2"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3pPr>
            <a:lvl4pPr marR="0" lvl="3"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4pPr>
            <a:lvl5pPr marR="0" lvl="4"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5pPr>
            <a:lvl6pPr marR="0" lvl="5"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6pPr>
            <a:lvl7pPr marR="0" lvl="6"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7pPr>
            <a:lvl8pPr marR="0" lvl="7"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8pPr>
            <a:lvl9pPr marR="0" lvl="8"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9pPr>
          </a:lstStyle>
          <a:p>
            <a:endParaRPr/>
          </a:p>
        </p:txBody>
      </p:sp>
    </p:spTree>
    <p:extLst>
      <p:ext uri="{BB962C8B-B14F-4D97-AF65-F5344CB8AC3E}">
        <p14:creationId xmlns:p14="http://schemas.microsoft.com/office/powerpoint/2010/main" val="2376990179"/>
      </p:ext>
    </p:extLst>
  </p:cSld>
  <p:clrMapOvr>
    <a:masterClrMapping/>
  </p:clrMapOvr>
  <p:extLst>
    <p:ext uri="{DCECCB84-F9BA-43D5-87BE-67443E8EF086}">
      <p15:sldGuideLst xmlns:p15="http://schemas.microsoft.com/office/powerpoint/2012/main">
        <p15:guide id="1" orient="horz" pos="936">
          <p15:clr>
            <a:srgbClr val="FA7B17"/>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matchingName="1 column - Big Header - GRAY">
  <p:cSld name="1 column - Big Header - GRAY">
    <p:bg>
      <p:bgPr>
        <a:solidFill>
          <a:schemeClr val="lt1"/>
        </a:solidFill>
        <a:effectLst/>
      </p:bgPr>
    </p:bg>
    <p:spTree>
      <p:nvGrpSpPr>
        <p:cNvPr id="1" name="Shape 369"/>
        <p:cNvGrpSpPr/>
        <p:nvPr/>
      </p:nvGrpSpPr>
      <p:grpSpPr>
        <a:xfrm>
          <a:off x="0" y="0"/>
          <a:ext cx="0" cy="0"/>
          <a:chOff x="0" y="0"/>
          <a:chExt cx="0" cy="0"/>
        </a:xfrm>
      </p:grpSpPr>
      <p:sp>
        <p:nvSpPr>
          <p:cNvPr id="370" name="Google Shape;370;p58"/>
          <p:cNvSpPr txBox="1"/>
          <p:nvPr/>
        </p:nvSpPr>
        <p:spPr>
          <a:xfrm>
            <a:off x="11086433" y="6161200"/>
            <a:ext cx="731600" cy="369200"/>
          </a:xfrm>
          <a:prstGeom prst="rect">
            <a:avLst/>
          </a:prstGeom>
          <a:noFill/>
          <a:ln>
            <a:noFill/>
          </a:ln>
        </p:spPr>
        <p:txBody>
          <a:bodyPr spcFirstLastPara="1" wrap="square" lIns="121900" tIns="121900" rIns="121900" bIns="121900" anchor="ctr" anchorCtr="0">
            <a:noAutofit/>
          </a:bodyPr>
          <a:lstStyle/>
          <a:p>
            <a:pPr marL="0" marR="0" lvl="0" indent="0" algn="r" rtl="0">
              <a:lnSpc>
                <a:spcPct val="100000"/>
              </a:lnSpc>
              <a:spcBef>
                <a:spcPts val="0"/>
              </a:spcBef>
              <a:spcAft>
                <a:spcPts val="0"/>
              </a:spcAft>
              <a:buClr>
                <a:srgbClr val="000000"/>
              </a:buClr>
              <a:buSzPts val="600"/>
              <a:buFont typeface="Arial"/>
              <a:buNone/>
            </a:pPr>
            <a:fld id="{00000000-1234-1234-1234-123412341234}" type="slidenum">
              <a:rPr lang="en" sz="800" b="0" i="0" u="none" strike="noStrike" cap="none">
                <a:solidFill>
                  <a:schemeClr val="lt1"/>
                </a:solidFill>
                <a:latin typeface="Roboto"/>
                <a:ea typeface="Roboto"/>
                <a:cs typeface="Roboto"/>
                <a:sym typeface="Roboto"/>
              </a:rPr>
              <a:pPr marL="0" marR="0" lvl="0" indent="0" algn="r" rtl="0">
                <a:lnSpc>
                  <a:spcPct val="100000"/>
                </a:lnSpc>
                <a:spcBef>
                  <a:spcPts val="0"/>
                </a:spcBef>
                <a:spcAft>
                  <a:spcPts val="0"/>
                </a:spcAft>
                <a:buClr>
                  <a:srgbClr val="000000"/>
                </a:buClr>
                <a:buSzPts val="600"/>
                <a:buFont typeface="Arial"/>
                <a:buNone/>
              </a:pPr>
              <a:t>‹#›</a:t>
            </a:fld>
            <a:endParaRPr sz="800" b="0" i="0" u="none" strike="noStrike" cap="none">
              <a:solidFill>
                <a:schemeClr val="lt1"/>
              </a:solidFill>
              <a:latin typeface="Roboto"/>
              <a:ea typeface="Roboto"/>
              <a:cs typeface="Roboto"/>
              <a:sym typeface="Roboto"/>
            </a:endParaRPr>
          </a:p>
        </p:txBody>
      </p:sp>
      <p:sp>
        <p:nvSpPr>
          <p:cNvPr id="371" name="Google Shape;371;p58"/>
          <p:cNvSpPr/>
          <p:nvPr/>
        </p:nvSpPr>
        <p:spPr>
          <a:xfrm>
            <a:off x="0" y="0"/>
            <a:ext cx="12192000" cy="927200"/>
          </a:xfrm>
          <a:prstGeom prst="rect">
            <a:avLst/>
          </a:prstGeom>
          <a:solidFill>
            <a:srgbClr val="3A414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2" name="Google Shape;372;p58"/>
          <p:cNvSpPr txBox="1">
            <a:spLocks noGrp="1"/>
          </p:cNvSpPr>
          <p:nvPr>
            <p:ph type="title"/>
          </p:nvPr>
        </p:nvSpPr>
        <p:spPr>
          <a:xfrm>
            <a:off x="364833" y="123901"/>
            <a:ext cx="11557600" cy="645200"/>
          </a:xfrm>
          <a:prstGeom prst="rect">
            <a:avLst/>
          </a:prstGeom>
          <a:noFill/>
          <a:ln>
            <a:noFill/>
          </a:ln>
        </p:spPr>
        <p:txBody>
          <a:bodyPr spcFirstLastPara="1" wrap="square" lIns="91425" tIns="91425" rIns="91425" bIns="91425" anchor="t" anchorCtr="0">
            <a:noAutofit/>
          </a:bodyPr>
          <a:lstStyle>
            <a:lvl1pPr marR="0" lvl="0"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1pPr>
            <a:lvl2pPr marR="0" lvl="1"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2pPr>
            <a:lvl3pPr marR="0" lvl="2"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3pPr>
            <a:lvl4pPr marR="0" lvl="3"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4pPr>
            <a:lvl5pPr marR="0" lvl="4"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5pPr>
            <a:lvl6pPr marR="0" lvl="5"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6pPr>
            <a:lvl7pPr marR="0" lvl="6"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7pPr>
            <a:lvl8pPr marR="0" lvl="7"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8pPr>
            <a:lvl9pPr marR="0" lvl="8" algn="l" rtl="0">
              <a:lnSpc>
                <a:spcPct val="115000"/>
              </a:lnSpc>
              <a:spcBef>
                <a:spcPts val="0"/>
              </a:spcBef>
              <a:spcAft>
                <a:spcPts val="0"/>
              </a:spcAft>
              <a:buClr>
                <a:srgbClr val="000000"/>
              </a:buClr>
              <a:buSzPts val="2400"/>
              <a:buFont typeface="Arial"/>
              <a:buNone/>
              <a:defRPr sz="3200" b="0" i="0" u="none" strike="noStrike" cap="none">
                <a:solidFill>
                  <a:schemeClr val="lt1"/>
                </a:solidFill>
                <a:latin typeface="Roboto Medium"/>
                <a:ea typeface="Roboto Medium"/>
                <a:cs typeface="Roboto Medium"/>
                <a:sym typeface="Roboto Medium"/>
              </a:defRPr>
            </a:lvl9pPr>
          </a:lstStyle>
          <a:p>
            <a:endParaRPr/>
          </a:p>
        </p:txBody>
      </p:sp>
      <p:sp>
        <p:nvSpPr>
          <p:cNvPr id="373" name="Google Shape;373;p58"/>
          <p:cNvSpPr txBox="1">
            <a:spLocks noGrp="1"/>
          </p:cNvSpPr>
          <p:nvPr>
            <p:ph type="subTitle" idx="1"/>
          </p:nvPr>
        </p:nvSpPr>
        <p:spPr>
          <a:xfrm>
            <a:off x="364833" y="1076867"/>
            <a:ext cx="11557600" cy="5018800"/>
          </a:xfrm>
          <a:prstGeom prst="rect">
            <a:avLst/>
          </a:prstGeom>
          <a:noFill/>
          <a:ln>
            <a:noFill/>
          </a:ln>
        </p:spPr>
        <p:txBody>
          <a:bodyPr spcFirstLastPara="1" wrap="square" lIns="91425" tIns="91425" rIns="91425" bIns="91425" anchor="t" anchorCtr="0">
            <a:noAutofit/>
          </a:bodyPr>
          <a:lstStyle>
            <a:lvl1pPr marR="0" lvl="0" algn="l" rtl="0">
              <a:lnSpc>
                <a:spcPct val="115000"/>
              </a:lnSpc>
              <a:spcBef>
                <a:spcPts val="0"/>
              </a:spcBef>
              <a:spcAft>
                <a:spcPts val="0"/>
              </a:spcAft>
              <a:buClr>
                <a:schemeClr val="dk2"/>
              </a:buClr>
              <a:buSzPts val="1400"/>
              <a:buFont typeface="Roboto"/>
              <a:buAutoNum type="arabicPeriod"/>
              <a:defRPr sz="1867" b="0" i="0" u="none" strike="noStrike" cap="none">
                <a:solidFill>
                  <a:schemeClr val="dk2"/>
                </a:solidFill>
                <a:latin typeface="Roboto"/>
                <a:ea typeface="Roboto"/>
                <a:cs typeface="Roboto"/>
                <a:sym typeface="Roboto"/>
              </a:defRPr>
            </a:lvl1pPr>
            <a:lvl2pPr marR="0" lvl="1" algn="l" rtl="0">
              <a:lnSpc>
                <a:spcPct val="115000"/>
              </a:lnSpc>
              <a:spcBef>
                <a:spcPts val="0"/>
              </a:spcBef>
              <a:spcAft>
                <a:spcPts val="0"/>
              </a:spcAft>
              <a:buClr>
                <a:srgbClr val="000000"/>
              </a:buClr>
              <a:buSzPts val="1100"/>
              <a:buFont typeface="Arial"/>
              <a:buAutoNum type="alphaLcPeriod"/>
              <a:defRPr sz="1467" b="0" i="0" u="none" strike="noStrike" cap="none">
                <a:solidFill>
                  <a:srgbClr val="666666"/>
                </a:solidFill>
                <a:latin typeface="Roboto"/>
                <a:ea typeface="Roboto"/>
                <a:cs typeface="Roboto"/>
                <a:sym typeface="Roboto"/>
              </a:defRPr>
            </a:lvl2pPr>
            <a:lvl3pPr marR="0" lvl="2" algn="l" rtl="0">
              <a:lnSpc>
                <a:spcPct val="115000"/>
              </a:lnSpc>
              <a:spcBef>
                <a:spcPts val="0"/>
              </a:spcBef>
              <a:spcAft>
                <a:spcPts val="0"/>
              </a:spcAft>
              <a:buClr>
                <a:srgbClr val="000000"/>
              </a:buClr>
              <a:buSzPts val="1100"/>
              <a:buFont typeface="Arial"/>
              <a:buAutoNum type="romanLcPeriod"/>
              <a:defRPr sz="1467" b="0" i="0" u="none" strike="noStrike" cap="none">
                <a:solidFill>
                  <a:srgbClr val="666666"/>
                </a:solidFill>
                <a:latin typeface="Roboto"/>
                <a:ea typeface="Roboto"/>
                <a:cs typeface="Roboto"/>
                <a:sym typeface="Roboto"/>
              </a:defRPr>
            </a:lvl3pPr>
            <a:lvl4pPr marR="0" lvl="3" algn="l" rtl="0">
              <a:lnSpc>
                <a:spcPct val="115000"/>
              </a:lnSpc>
              <a:spcBef>
                <a:spcPts val="0"/>
              </a:spcBef>
              <a:spcAft>
                <a:spcPts val="0"/>
              </a:spcAft>
              <a:buClr>
                <a:srgbClr val="000000"/>
              </a:buClr>
              <a:buSzPts val="1100"/>
              <a:buFont typeface="Arial"/>
              <a:buAutoNum type="arabicPeriod"/>
              <a:defRPr sz="1467" b="0" i="0" u="none" strike="noStrike" cap="none">
                <a:solidFill>
                  <a:srgbClr val="666666"/>
                </a:solidFill>
                <a:latin typeface="Roboto"/>
                <a:ea typeface="Roboto"/>
                <a:cs typeface="Roboto"/>
                <a:sym typeface="Roboto"/>
              </a:defRPr>
            </a:lvl4pPr>
            <a:lvl5pPr marR="0" lvl="4" algn="l" rtl="0">
              <a:lnSpc>
                <a:spcPct val="115000"/>
              </a:lnSpc>
              <a:spcBef>
                <a:spcPts val="0"/>
              </a:spcBef>
              <a:spcAft>
                <a:spcPts val="0"/>
              </a:spcAft>
              <a:buClr>
                <a:srgbClr val="000000"/>
              </a:buClr>
              <a:buSzPts val="1100"/>
              <a:buFont typeface="Arial"/>
              <a:buAutoNum type="alphaLcPeriod"/>
              <a:defRPr sz="1467" b="0" i="0" u="none" strike="noStrike" cap="none">
                <a:solidFill>
                  <a:srgbClr val="666666"/>
                </a:solidFill>
                <a:latin typeface="Roboto"/>
                <a:ea typeface="Roboto"/>
                <a:cs typeface="Roboto"/>
                <a:sym typeface="Roboto"/>
              </a:defRPr>
            </a:lvl5pPr>
            <a:lvl6pPr marR="0" lvl="5" algn="l" rtl="0">
              <a:lnSpc>
                <a:spcPct val="115000"/>
              </a:lnSpc>
              <a:spcBef>
                <a:spcPts val="0"/>
              </a:spcBef>
              <a:spcAft>
                <a:spcPts val="0"/>
              </a:spcAft>
              <a:buClr>
                <a:srgbClr val="000000"/>
              </a:buClr>
              <a:buSzPts val="1100"/>
              <a:buFont typeface="Arial"/>
              <a:buAutoNum type="romanLcPeriod"/>
              <a:defRPr sz="1467" b="0" i="0" u="none" strike="noStrike" cap="none">
                <a:solidFill>
                  <a:srgbClr val="666666"/>
                </a:solidFill>
                <a:latin typeface="Roboto"/>
                <a:ea typeface="Roboto"/>
                <a:cs typeface="Roboto"/>
                <a:sym typeface="Roboto"/>
              </a:defRPr>
            </a:lvl6pPr>
            <a:lvl7pPr marR="0" lvl="6" algn="l" rtl="0">
              <a:lnSpc>
                <a:spcPct val="115000"/>
              </a:lnSpc>
              <a:spcBef>
                <a:spcPts val="0"/>
              </a:spcBef>
              <a:spcAft>
                <a:spcPts val="0"/>
              </a:spcAft>
              <a:buClr>
                <a:srgbClr val="000000"/>
              </a:buClr>
              <a:buSzPts val="1100"/>
              <a:buFont typeface="Arial"/>
              <a:buAutoNum type="arabicPeriod"/>
              <a:defRPr sz="1467" b="0" i="0" u="none" strike="noStrike" cap="none">
                <a:solidFill>
                  <a:srgbClr val="666666"/>
                </a:solidFill>
                <a:latin typeface="Roboto"/>
                <a:ea typeface="Roboto"/>
                <a:cs typeface="Roboto"/>
                <a:sym typeface="Roboto"/>
              </a:defRPr>
            </a:lvl7pPr>
            <a:lvl8pPr marR="0" lvl="7" algn="l" rtl="0">
              <a:lnSpc>
                <a:spcPct val="115000"/>
              </a:lnSpc>
              <a:spcBef>
                <a:spcPts val="0"/>
              </a:spcBef>
              <a:spcAft>
                <a:spcPts val="0"/>
              </a:spcAft>
              <a:buClr>
                <a:srgbClr val="000000"/>
              </a:buClr>
              <a:buSzPts val="1100"/>
              <a:buFont typeface="Arial"/>
              <a:buAutoNum type="alphaLcPeriod"/>
              <a:defRPr sz="1467" b="0" i="0" u="none" strike="noStrike" cap="none">
                <a:solidFill>
                  <a:srgbClr val="666666"/>
                </a:solidFill>
                <a:latin typeface="Roboto"/>
                <a:ea typeface="Roboto"/>
                <a:cs typeface="Roboto"/>
                <a:sym typeface="Roboto"/>
              </a:defRPr>
            </a:lvl8pPr>
            <a:lvl9pPr marR="0" lvl="8" algn="l" rtl="0">
              <a:lnSpc>
                <a:spcPct val="115000"/>
              </a:lnSpc>
              <a:spcBef>
                <a:spcPts val="0"/>
              </a:spcBef>
              <a:spcAft>
                <a:spcPts val="0"/>
              </a:spcAft>
              <a:buClr>
                <a:srgbClr val="000000"/>
              </a:buClr>
              <a:buSzPts val="1100"/>
              <a:buFont typeface="Arial"/>
              <a:buAutoNum type="romanLcPeriod"/>
              <a:defRPr sz="1467" b="0" i="0" u="none" strike="noStrike" cap="none">
                <a:solidFill>
                  <a:srgbClr val="666666"/>
                </a:solidFill>
                <a:latin typeface="Roboto"/>
                <a:ea typeface="Roboto"/>
                <a:cs typeface="Roboto"/>
                <a:sym typeface="Roboto"/>
              </a:defRPr>
            </a:lvl9pPr>
          </a:lstStyle>
          <a:p>
            <a:endParaRPr/>
          </a:p>
        </p:txBody>
      </p:sp>
    </p:spTree>
    <p:extLst>
      <p:ext uri="{BB962C8B-B14F-4D97-AF65-F5344CB8AC3E}">
        <p14:creationId xmlns:p14="http://schemas.microsoft.com/office/powerpoint/2010/main" val="13961173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plain white">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66947596"/>
      </p:ext>
    </p:extLst>
  </p:cSld>
  <p:clrMapOvr>
    <a:overrideClrMapping bg1="dk1" tx1="lt1" bg2="dk2" tx2="lt2" accent1="accent1" accent2="accent2" accent3="accent3" accent4="accent4" accent5="accent5" accent6="accent6" hlink="hlink" folHlink="folHlink"/>
  </p:clrMapOvr>
  <p:transition spd="slow">
    <p:fade/>
  </p:transition>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0440027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Grid">
    <p:bg>
      <p:bgPr>
        <a:blipFill dpi="0" rotWithShape="1">
          <a:blip r:embed="rId2">
            <a:alphaModFix amt="40000"/>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617753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bg1">
            <a:lumMod val="50000"/>
          </a:schemeClr>
        </a:solidFill>
        <a:effectLst/>
      </p:bgPr>
    </p:bg>
    <p:spTree>
      <p:nvGrpSpPr>
        <p:cNvPr id="1" name=""/>
        <p:cNvGrpSpPr/>
        <p:nvPr/>
      </p:nvGrpSpPr>
      <p:grpSpPr>
        <a:xfrm>
          <a:off x="0" y="0"/>
          <a:ext cx="0" cy="0"/>
          <a:chOff x="0" y="0"/>
          <a:chExt cx="0" cy="0"/>
        </a:xfrm>
      </p:grpSpPr>
      <p:sp>
        <p:nvSpPr>
          <p:cNvPr id="8" name="Text Placeholder 4"/>
          <p:cNvSpPr>
            <a:spLocks noGrp="1"/>
          </p:cNvSpPr>
          <p:nvPr>
            <p:ph type="body" sz="quarter" idx="10" hasCustomPrompt="1"/>
          </p:nvPr>
        </p:nvSpPr>
        <p:spPr>
          <a:xfrm>
            <a:off x="647700" y="3093059"/>
            <a:ext cx="5303520" cy="708920"/>
          </a:xfrm>
          <a:prstGeom prst="rect">
            <a:avLst/>
          </a:prstGeom>
        </p:spPr>
        <p:txBody>
          <a:bodyPr/>
          <a:lstStyle>
            <a:lvl1pPr marL="0" indent="0">
              <a:buNone/>
              <a:defRPr sz="4600" b="0" i="0">
                <a:solidFill>
                  <a:schemeClr val="bg1"/>
                </a:solidFill>
                <a:latin typeface="Segoe UI Semilight" charset="0"/>
                <a:ea typeface="Segoe UI Semilight" charset="0"/>
                <a:cs typeface="Segoe UI Semilight" charset="0"/>
              </a:defRPr>
            </a:lvl1pPr>
          </a:lstStyle>
          <a:p>
            <a:pPr lvl="0"/>
            <a:r>
              <a:rPr lang="en-US"/>
              <a:t>Title</a:t>
            </a:r>
          </a:p>
        </p:txBody>
      </p:sp>
    </p:spTree>
    <p:extLst>
      <p:ext uri="{BB962C8B-B14F-4D97-AF65-F5344CB8AC3E}">
        <p14:creationId xmlns:p14="http://schemas.microsoft.com/office/powerpoint/2010/main" val="2031577764"/>
      </p:ext>
    </p:extLst>
  </p:cSld>
  <p:clrMapOvr>
    <a:masterClrMapping/>
  </p:clrMapOvr>
  <p:extLst>
    <p:ext uri="{DCECCB84-F9BA-43D5-87BE-67443E8EF086}">
      <p15:sldGuideLst xmlns:p15="http://schemas.microsoft.com/office/powerpoint/2012/main"/>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0173A-0B60-43C1-B291-06049220E33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7EFB9FE-A3C1-47A6-B381-2A74B94F989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EA5B0C4-9E9F-4C62-82EE-1DF8CB9CE66F}"/>
              </a:ext>
            </a:extLst>
          </p:cNvPr>
          <p:cNvSpPr>
            <a:spLocks noGrp="1"/>
          </p:cNvSpPr>
          <p:nvPr>
            <p:ph type="dt" sz="half" idx="10"/>
          </p:nvPr>
        </p:nvSpPr>
        <p:spPr/>
        <p:txBody>
          <a:bodyPr/>
          <a:lstStyle/>
          <a:p>
            <a:fld id="{FF7F450E-4D30-404E-91C3-5B973E84001D}" type="datetimeFigureOut">
              <a:rPr lang="en-US" smtClean="0"/>
              <a:t>1/14/2022</a:t>
            </a:fld>
            <a:endParaRPr lang="en-US"/>
          </a:p>
        </p:txBody>
      </p:sp>
      <p:sp>
        <p:nvSpPr>
          <p:cNvPr id="5" name="Footer Placeholder 4">
            <a:extLst>
              <a:ext uri="{FF2B5EF4-FFF2-40B4-BE49-F238E27FC236}">
                <a16:creationId xmlns:a16="http://schemas.microsoft.com/office/drawing/2014/main" id="{951F8065-8756-4EEE-B4F3-45A20985F6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07709B-93D6-4CFE-9622-B56D577123DD}"/>
              </a:ext>
            </a:extLst>
          </p:cNvPr>
          <p:cNvSpPr>
            <a:spLocks noGrp="1"/>
          </p:cNvSpPr>
          <p:nvPr>
            <p:ph type="sldNum" sz="quarter" idx="12"/>
          </p:nvPr>
        </p:nvSpPr>
        <p:spPr/>
        <p:txBody>
          <a:bodyPr/>
          <a:lstStyle/>
          <a:p>
            <a:fld id="{8DC7CC77-9DF8-4F87-8F6D-F74643CA8E4B}" type="slidenum">
              <a:rPr lang="en-US" smtClean="0"/>
              <a:t>‹#›</a:t>
            </a:fld>
            <a:endParaRPr lang="en-US"/>
          </a:p>
        </p:txBody>
      </p:sp>
    </p:spTree>
    <p:extLst>
      <p:ext uri="{BB962C8B-B14F-4D97-AF65-F5344CB8AC3E}">
        <p14:creationId xmlns:p14="http://schemas.microsoft.com/office/powerpoint/2010/main" val="2846075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5B432-2633-491A-8933-FF6DEFB0754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A838697-F909-49D9-8090-C099769BDA8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C4F3586-DA10-4C2A-99BF-F8272A5A53C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E938D3-D470-42C6-A489-BC682BB2E8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D542372-11F4-4CF7-88B7-3E8FDE6AB66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99DD6A-94DF-4FA9-A057-5D05E85EE4F5}"/>
              </a:ext>
            </a:extLst>
          </p:cNvPr>
          <p:cNvSpPr>
            <a:spLocks noGrp="1"/>
          </p:cNvSpPr>
          <p:nvPr>
            <p:ph type="dt" sz="half" idx="10"/>
          </p:nvPr>
        </p:nvSpPr>
        <p:spPr/>
        <p:txBody>
          <a:bodyPr/>
          <a:lstStyle/>
          <a:p>
            <a:fld id="{54F250F3-128B-499B-AAE0-9392E55B6EE5}" type="datetimeFigureOut">
              <a:rPr lang="en-US" smtClean="0"/>
              <a:t>1/14/2022</a:t>
            </a:fld>
            <a:endParaRPr lang="en-US"/>
          </a:p>
        </p:txBody>
      </p:sp>
      <p:sp>
        <p:nvSpPr>
          <p:cNvPr id="8" name="Footer Placeholder 7">
            <a:extLst>
              <a:ext uri="{FF2B5EF4-FFF2-40B4-BE49-F238E27FC236}">
                <a16:creationId xmlns:a16="http://schemas.microsoft.com/office/drawing/2014/main" id="{D57DE537-2AD3-44F7-A61B-FD4AD551CA9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264BD7-680B-436E-9A96-FFFBA08FF455}"/>
              </a:ext>
            </a:extLst>
          </p:cNvPr>
          <p:cNvSpPr>
            <a:spLocks noGrp="1"/>
          </p:cNvSpPr>
          <p:nvPr>
            <p:ph type="sldNum" sz="quarter" idx="12"/>
          </p:nvPr>
        </p:nvSpPr>
        <p:spPr/>
        <p:txBody>
          <a:bodyPr/>
          <a:lstStyle/>
          <a:p>
            <a:fld id="{C01330C0-E712-4153-A6B4-2D7AD03C5CB1}" type="slidenum">
              <a:rPr lang="en-US" smtClean="0"/>
              <a:t>‹#›</a:t>
            </a:fld>
            <a:endParaRPr lang="en-US"/>
          </a:p>
        </p:txBody>
      </p:sp>
    </p:spTree>
    <p:extLst>
      <p:ext uri="{BB962C8B-B14F-4D97-AF65-F5344CB8AC3E}">
        <p14:creationId xmlns:p14="http://schemas.microsoft.com/office/powerpoint/2010/main" val="267528794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8067921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098190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plain white">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5130324"/>
      </p:ext>
    </p:extLst>
  </p:cSld>
  <p:clrMapOvr>
    <a:overrideClrMapping bg1="dk1" tx1="lt1" bg2="dk2" tx2="lt2" accent1="accent1" accent2="accent2" accent3="accent3" accent4="accent4" accent5="accent5" accent6="accent6" hlink="hlink" folHlink="folHlink"/>
  </p:clrMapOvr>
  <p:transition spd="slow">
    <p:fade/>
  </p:transition>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5181707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2105795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A58B2-F677-4A64-AED9-B03616F3CFD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757FB74-A3F6-47C1-BC3A-2AA18FAE58B0}"/>
              </a:ext>
            </a:extLst>
          </p:cNvPr>
          <p:cNvSpPr>
            <a:spLocks noGrp="1"/>
          </p:cNvSpPr>
          <p:nvPr>
            <p:ph type="dt" sz="half" idx="10"/>
          </p:nvPr>
        </p:nvSpPr>
        <p:spPr/>
        <p:txBody>
          <a:bodyPr/>
          <a:lstStyle/>
          <a:p>
            <a:fld id="{54F250F3-128B-499B-AAE0-9392E55B6EE5}" type="datetimeFigureOut">
              <a:rPr lang="en-US" smtClean="0"/>
              <a:t>1/14/2022</a:t>
            </a:fld>
            <a:endParaRPr lang="en-US"/>
          </a:p>
        </p:txBody>
      </p:sp>
      <p:sp>
        <p:nvSpPr>
          <p:cNvPr id="4" name="Footer Placeholder 3">
            <a:extLst>
              <a:ext uri="{FF2B5EF4-FFF2-40B4-BE49-F238E27FC236}">
                <a16:creationId xmlns:a16="http://schemas.microsoft.com/office/drawing/2014/main" id="{97606C42-EECA-4D9D-9119-167CF8D113F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B8B09E6-89A9-4288-9899-B12CE511EB4D}"/>
              </a:ext>
            </a:extLst>
          </p:cNvPr>
          <p:cNvSpPr>
            <a:spLocks noGrp="1"/>
          </p:cNvSpPr>
          <p:nvPr>
            <p:ph type="sldNum" sz="quarter" idx="12"/>
          </p:nvPr>
        </p:nvSpPr>
        <p:spPr/>
        <p:txBody>
          <a:bodyPr/>
          <a:lstStyle/>
          <a:p>
            <a:fld id="{C01330C0-E712-4153-A6B4-2D7AD03C5CB1}" type="slidenum">
              <a:rPr lang="en-US" smtClean="0"/>
              <a:t>‹#›</a:t>
            </a:fld>
            <a:endParaRPr lang="en-US"/>
          </a:p>
        </p:txBody>
      </p:sp>
    </p:spTree>
    <p:extLst>
      <p:ext uri="{BB962C8B-B14F-4D97-AF65-F5344CB8AC3E}">
        <p14:creationId xmlns:p14="http://schemas.microsoft.com/office/powerpoint/2010/main" val="33232398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86AB20E-76E8-42DD-8FDA-20357381415D}"/>
              </a:ext>
            </a:extLst>
          </p:cNvPr>
          <p:cNvSpPr>
            <a:spLocks noGrp="1"/>
          </p:cNvSpPr>
          <p:nvPr>
            <p:ph type="dt" sz="half" idx="10"/>
          </p:nvPr>
        </p:nvSpPr>
        <p:spPr/>
        <p:txBody>
          <a:bodyPr/>
          <a:lstStyle/>
          <a:p>
            <a:fld id="{54F250F3-128B-499B-AAE0-9392E55B6EE5}" type="datetimeFigureOut">
              <a:rPr lang="en-US" smtClean="0"/>
              <a:t>1/14/2022</a:t>
            </a:fld>
            <a:endParaRPr lang="en-US"/>
          </a:p>
        </p:txBody>
      </p:sp>
      <p:sp>
        <p:nvSpPr>
          <p:cNvPr id="3" name="Footer Placeholder 2">
            <a:extLst>
              <a:ext uri="{FF2B5EF4-FFF2-40B4-BE49-F238E27FC236}">
                <a16:creationId xmlns:a16="http://schemas.microsoft.com/office/drawing/2014/main" id="{251841D6-DD91-49BB-A2C8-23DAB30FAC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372A16F-7990-4492-820C-F517CF97DB99}"/>
              </a:ext>
            </a:extLst>
          </p:cNvPr>
          <p:cNvSpPr>
            <a:spLocks noGrp="1"/>
          </p:cNvSpPr>
          <p:nvPr>
            <p:ph type="sldNum" sz="quarter" idx="12"/>
          </p:nvPr>
        </p:nvSpPr>
        <p:spPr/>
        <p:txBody>
          <a:bodyPr/>
          <a:lstStyle/>
          <a:p>
            <a:fld id="{C01330C0-E712-4153-A6B4-2D7AD03C5CB1}" type="slidenum">
              <a:rPr lang="en-US" smtClean="0"/>
              <a:t>‹#›</a:t>
            </a:fld>
            <a:endParaRPr lang="en-US"/>
          </a:p>
        </p:txBody>
      </p:sp>
    </p:spTree>
    <p:extLst>
      <p:ext uri="{BB962C8B-B14F-4D97-AF65-F5344CB8AC3E}">
        <p14:creationId xmlns:p14="http://schemas.microsoft.com/office/powerpoint/2010/main" val="1514609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2CB0A-DC40-47F3-8B0B-DBA4DD4F28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A2C7928-BEDB-49F9-B86B-EB4ABCA219F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ECB2093-FCE2-4AAB-9818-08C289E5A1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E13D10A-E45A-4229-8CC0-1D99373582B9}"/>
              </a:ext>
            </a:extLst>
          </p:cNvPr>
          <p:cNvSpPr>
            <a:spLocks noGrp="1"/>
          </p:cNvSpPr>
          <p:nvPr>
            <p:ph type="dt" sz="half" idx="10"/>
          </p:nvPr>
        </p:nvSpPr>
        <p:spPr/>
        <p:txBody>
          <a:bodyPr/>
          <a:lstStyle/>
          <a:p>
            <a:fld id="{54F250F3-128B-499B-AAE0-9392E55B6EE5}" type="datetimeFigureOut">
              <a:rPr lang="en-US" smtClean="0"/>
              <a:t>1/14/2022</a:t>
            </a:fld>
            <a:endParaRPr lang="en-US"/>
          </a:p>
        </p:txBody>
      </p:sp>
      <p:sp>
        <p:nvSpPr>
          <p:cNvPr id="6" name="Footer Placeholder 5">
            <a:extLst>
              <a:ext uri="{FF2B5EF4-FFF2-40B4-BE49-F238E27FC236}">
                <a16:creationId xmlns:a16="http://schemas.microsoft.com/office/drawing/2014/main" id="{72A91AC0-658D-4066-8B59-3CC679521D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F1E9072-2981-47F4-88AB-665C322EFD4F}"/>
              </a:ext>
            </a:extLst>
          </p:cNvPr>
          <p:cNvSpPr>
            <a:spLocks noGrp="1"/>
          </p:cNvSpPr>
          <p:nvPr>
            <p:ph type="sldNum" sz="quarter" idx="12"/>
          </p:nvPr>
        </p:nvSpPr>
        <p:spPr/>
        <p:txBody>
          <a:bodyPr/>
          <a:lstStyle/>
          <a:p>
            <a:fld id="{C01330C0-E712-4153-A6B4-2D7AD03C5CB1}" type="slidenum">
              <a:rPr lang="en-US" smtClean="0"/>
              <a:t>‹#›</a:t>
            </a:fld>
            <a:endParaRPr lang="en-US"/>
          </a:p>
        </p:txBody>
      </p:sp>
    </p:spTree>
    <p:extLst>
      <p:ext uri="{BB962C8B-B14F-4D97-AF65-F5344CB8AC3E}">
        <p14:creationId xmlns:p14="http://schemas.microsoft.com/office/powerpoint/2010/main" val="34274536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AFFBF-2E1F-4D94-9FB0-92E00CE9A9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83BAFBB-3E9A-48FB-BF03-74360BC92AF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7E9E7F3-A36B-4C99-8078-2D3DA3CDD6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99EF68-FF79-4BFF-A12A-BBF77063D439}"/>
              </a:ext>
            </a:extLst>
          </p:cNvPr>
          <p:cNvSpPr>
            <a:spLocks noGrp="1"/>
          </p:cNvSpPr>
          <p:nvPr>
            <p:ph type="dt" sz="half" idx="10"/>
          </p:nvPr>
        </p:nvSpPr>
        <p:spPr/>
        <p:txBody>
          <a:bodyPr/>
          <a:lstStyle/>
          <a:p>
            <a:fld id="{54F250F3-128B-499B-AAE0-9392E55B6EE5}" type="datetimeFigureOut">
              <a:rPr lang="en-US" smtClean="0"/>
              <a:t>1/14/2022</a:t>
            </a:fld>
            <a:endParaRPr lang="en-US"/>
          </a:p>
        </p:txBody>
      </p:sp>
      <p:sp>
        <p:nvSpPr>
          <p:cNvPr id="6" name="Footer Placeholder 5">
            <a:extLst>
              <a:ext uri="{FF2B5EF4-FFF2-40B4-BE49-F238E27FC236}">
                <a16:creationId xmlns:a16="http://schemas.microsoft.com/office/drawing/2014/main" id="{D9E6B317-9CED-4881-B654-D4E2F3412E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04364A-DEDF-4611-9351-B17B0650D5AC}"/>
              </a:ext>
            </a:extLst>
          </p:cNvPr>
          <p:cNvSpPr>
            <a:spLocks noGrp="1"/>
          </p:cNvSpPr>
          <p:nvPr>
            <p:ph type="sldNum" sz="quarter" idx="12"/>
          </p:nvPr>
        </p:nvSpPr>
        <p:spPr/>
        <p:txBody>
          <a:bodyPr/>
          <a:lstStyle/>
          <a:p>
            <a:fld id="{C01330C0-E712-4153-A6B4-2D7AD03C5CB1}" type="slidenum">
              <a:rPr lang="en-US" smtClean="0"/>
              <a:t>‹#›</a:t>
            </a:fld>
            <a:endParaRPr lang="en-US"/>
          </a:p>
        </p:txBody>
      </p:sp>
    </p:spTree>
    <p:extLst>
      <p:ext uri="{BB962C8B-B14F-4D97-AF65-F5344CB8AC3E}">
        <p14:creationId xmlns:p14="http://schemas.microsoft.com/office/powerpoint/2010/main" val="23959708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slideLayout" Target="../slideLayouts/slideLayout40.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image" Target="../media/image1.emf"/><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theme" Target="../theme/theme2.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5" Type="http://schemas.openxmlformats.org/officeDocument/2006/relationships/slideLayout" Target="../slideLayouts/slideLayout50.xml"/><Relationship Id="rId10" Type="http://schemas.openxmlformats.org/officeDocument/2006/relationships/theme" Target="../theme/theme3.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6945D8-81ED-4957-AE86-F334BEE780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75A135C-EEB3-4754-848C-E6C8200CF4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51D3A4-AD98-46A4-8245-E67F9A7A862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F250F3-128B-499B-AAE0-9392E55B6EE5}" type="datetimeFigureOut">
              <a:rPr lang="en-US" smtClean="0"/>
              <a:t>1/14/2022</a:t>
            </a:fld>
            <a:endParaRPr lang="en-US"/>
          </a:p>
        </p:txBody>
      </p:sp>
      <p:sp>
        <p:nvSpPr>
          <p:cNvPr id="5" name="Footer Placeholder 4">
            <a:extLst>
              <a:ext uri="{FF2B5EF4-FFF2-40B4-BE49-F238E27FC236}">
                <a16:creationId xmlns:a16="http://schemas.microsoft.com/office/drawing/2014/main" id="{FD53A88D-109D-44CC-A35B-E71285A53F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5B506F3-376F-4DDB-A930-A1D8D4F742B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1330C0-E712-4153-A6B4-2D7AD03C5CB1}" type="slidenum">
              <a:rPr lang="en-US" smtClean="0"/>
              <a:t>‹#›</a:t>
            </a:fld>
            <a:endParaRPr lang="en-US"/>
          </a:p>
        </p:txBody>
      </p:sp>
    </p:spTree>
    <p:extLst>
      <p:ext uri="{BB962C8B-B14F-4D97-AF65-F5344CB8AC3E}">
        <p14:creationId xmlns:p14="http://schemas.microsoft.com/office/powerpoint/2010/main" val="20592651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6"/>
          <a:srcRect l="762"/>
          <a:stretch/>
        </p:blipFill>
        <p:spPr>
          <a:xfrm rot="5400000">
            <a:off x="9454825" y="2812817"/>
            <a:ext cx="6858000" cy="1170455"/>
          </a:xfrm>
          <a:prstGeom prst="rect">
            <a:avLst/>
          </a:prstGeom>
        </p:spPr>
      </p:pic>
      <p:sp>
        <p:nvSpPr>
          <p:cNvPr id="8" name="TextBox 7">
            <a:extLst>
              <a:ext uri="{FF2B5EF4-FFF2-40B4-BE49-F238E27FC236}">
                <a16:creationId xmlns:a16="http://schemas.microsoft.com/office/drawing/2014/main" id="{4C7A0174-A782-46AE-8B4C-2F42A3F64BF5}"/>
              </a:ext>
            </a:extLst>
          </p:cNvPr>
          <p:cNvSpPr txBox="1"/>
          <p:nvPr userDrawn="1"/>
        </p:nvSpPr>
        <p:spPr>
          <a:xfrm>
            <a:off x="11783490" y="6654303"/>
            <a:ext cx="125034" cy="123111"/>
          </a:xfrm>
          <a:prstGeom prst="rect">
            <a:avLst/>
          </a:prstGeom>
          <a:noFill/>
        </p:spPr>
        <p:txBody>
          <a:bodyPr wrap="none" lIns="0" tIns="0" rIns="0" bIns="0" rtlCol="0">
            <a:spAutoFit/>
          </a:bodyPr>
          <a:lstStyle/>
          <a:p>
            <a:pPr algn="r"/>
            <a:fld id="{0C10AA98-C063-4E0E-9344-4385FFC0B275}" type="slidenum">
              <a:rPr lang="en-US" sz="800" smtClean="0">
                <a:gradFill>
                  <a:gsLst>
                    <a:gs pos="2917">
                      <a:schemeClr val="tx1"/>
                    </a:gs>
                    <a:gs pos="30000">
                      <a:schemeClr val="tx1"/>
                    </a:gs>
                  </a:gsLst>
                  <a:lin ang="5400000" scaled="0"/>
                </a:gradFill>
              </a:rPr>
              <a:pPr algn="r"/>
              <a:t>‹#›</a:t>
            </a:fld>
            <a:endParaRPr lang="en-US" sz="80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776020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Lst>
  <p:transition>
    <p:fade/>
  </p:transition>
  <p:hf hd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6167920"/>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xml"/><Relationship Id="rId1" Type="http://schemas.openxmlformats.org/officeDocument/2006/relationships/slideLayout" Target="../slideLayouts/slideLayout34.xml"/><Relationship Id="rId5" Type="http://schemas.openxmlformats.org/officeDocument/2006/relationships/image" Target="../media/image30.png"/><Relationship Id="rId4" Type="http://schemas.openxmlformats.org/officeDocument/2006/relationships/image" Target="../media/image29.svg"/></Relationships>
</file>

<file path=ppt/slides/_rels/slide1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1.xml"/><Relationship Id="rId1" Type="http://schemas.openxmlformats.org/officeDocument/2006/relationships/slideLayout" Target="../slideLayouts/slideLayout4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4.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35.xml"/><Relationship Id="rId4" Type="http://schemas.openxmlformats.org/officeDocument/2006/relationships/image" Target="../media/image10.sv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45.xml"/><Relationship Id="rId5" Type="http://schemas.openxmlformats.org/officeDocument/2006/relationships/image" Target="../media/image13.png"/><Relationship Id="rId4" Type="http://schemas.openxmlformats.org/officeDocument/2006/relationships/image" Target="../media/image12.sv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46.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slides/_rels/slide5.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34.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34.xml"/><Relationship Id="rId4" Type="http://schemas.openxmlformats.org/officeDocument/2006/relationships/image" Target="../media/image24.png"/></Relationships>
</file>

<file path=ppt/slides/_rels/slide7.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4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15.svg"/><Relationship Id="rId2" Type="http://schemas.openxmlformats.org/officeDocument/2006/relationships/notesSlide" Target="../notesSlides/notesSlide8.xml"/><Relationship Id="rId1" Type="http://schemas.openxmlformats.org/officeDocument/2006/relationships/slideLayout" Target="../slideLayouts/slideLayout34.xml"/><Relationship Id="rId6" Type="http://schemas.openxmlformats.org/officeDocument/2006/relationships/image" Target="../media/image14.png"/><Relationship Id="rId5" Type="http://schemas.openxmlformats.org/officeDocument/2006/relationships/image" Target="../media/image27.png"/><Relationship Id="rId4" Type="http://schemas.openxmlformats.org/officeDocument/2006/relationships/image" Target="../media/image26.png"/></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3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3057"/>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C64811-E871-472A-8036-C56A8713868E}"/>
              </a:ext>
            </a:extLst>
          </p:cNvPr>
          <p:cNvPicPr>
            <a:picLocks noChangeAspect="1"/>
          </p:cNvPicPr>
          <p:nvPr/>
        </p:nvPicPr>
        <p:blipFill rotWithShape="1">
          <a:blip r:embed="rId3">
            <a:extLst>
              <a:ext uri="{28A0092B-C50C-407E-A947-70E740481C1C}">
                <a14:useLocalDpi xmlns:a14="http://schemas.microsoft.com/office/drawing/2010/main" val="0"/>
              </a:ext>
            </a:extLst>
          </a:blip>
          <a:srcRect l="46730" t="15462" r="8563"/>
          <a:stretch/>
        </p:blipFill>
        <p:spPr>
          <a:xfrm>
            <a:off x="-6487" y="-1"/>
            <a:ext cx="5450730" cy="6858001"/>
          </a:xfrm>
          <a:prstGeom prst="rect">
            <a:avLst/>
          </a:prstGeom>
        </p:spPr>
      </p:pic>
      <p:sp>
        <p:nvSpPr>
          <p:cNvPr id="2" name="Title 1">
            <a:extLst>
              <a:ext uri="{FF2B5EF4-FFF2-40B4-BE49-F238E27FC236}">
                <a16:creationId xmlns:a16="http://schemas.microsoft.com/office/drawing/2014/main" id="{A2983D07-AF5E-487D-BAA9-A8EC050D6440}"/>
              </a:ext>
            </a:extLst>
          </p:cNvPr>
          <p:cNvSpPr txBox="1">
            <a:spLocks/>
          </p:cNvSpPr>
          <p:nvPr/>
        </p:nvSpPr>
        <p:spPr>
          <a:xfrm>
            <a:off x="5655265" y="2173243"/>
            <a:ext cx="6449438" cy="812258"/>
          </a:xfrm>
          <a:prstGeom prst="rect">
            <a:avLst/>
          </a:prstGeom>
        </p:spPr>
        <p:txBody>
          <a:bodyPr anchor="b">
            <a:noAutofit/>
          </a:bodyPr>
          <a:lst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1" i="0" u="none" strike="noStrike" kern="1200" cap="none" spc="0" normalizeH="0" baseline="0" noProof="0">
                <a:ln>
                  <a:noFill/>
                </a:ln>
                <a:solidFill>
                  <a:srgbClr val="FFB900"/>
                </a:solidFill>
                <a:effectLst/>
                <a:uLnTx/>
                <a:uFillTx/>
                <a:latin typeface="Segoe UI Semibold" panose="020B0702040204020203" pitchFamily="34" charset="0"/>
                <a:ea typeface="+mj-ea"/>
                <a:cs typeface="Segoe UI Semibold" panose="020B0702040204020203" pitchFamily="34" charset="0"/>
              </a:rPr>
              <a:t>Open Education Analytics</a:t>
            </a:r>
          </a:p>
        </p:txBody>
      </p:sp>
      <p:pic>
        <p:nvPicPr>
          <p:cNvPr id="7" name="Picture 6" descr="Logo&#10;&#10;Description automatically generated">
            <a:extLst>
              <a:ext uri="{FF2B5EF4-FFF2-40B4-BE49-F238E27FC236}">
                <a16:creationId xmlns:a16="http://schemas.microsoft.com/office/drawing/2014/main" id="{463CBE46-2491-4A0F-A4ED-8550CBC0B60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14622" y="6207546"/>
            <a:ext cx="1812238" cy="812258"/>
          </a:xfrm>
          <a:prstGeom prst="rect">
            <a:avLst/>
          </a:prstGeom>
        </p:spPr>
      </p:pic>
      <p:pic>
        <p:nvPicPr>
          <p:cNvPr id="6" name="Picture 5" descr="Logo&#10;&#10;Description automatically generated">
            <a:extLst>
              <a:ext uri="{FF2B5EF4-FFF2-40B4-BE49-F238E27FC236}">
                <a16:creationId xmlns:a16="http://schemas.microsoft.com/office/drawing/2014/main" id="{6C0DFF53-5DB8-4C20-A76E-06C4F02FD15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09795" y="51649"/>
            <a:ext cx="1327935" cy="769248"/>
          </a:xfrm>
          <a:prstGeom prst="rect">
            <a:avLst/>
          </a:prstGeom>
        </p:spPr>
      </p:pic>
      <p:sp>
        <p:nvSpPr>
          <p:cNvPr id="5" name="Title 1">
            <a:extLst>
              <a:ext uri="{FF2B5EF4-FFF2-40B4-BE49-F238E27FC236}">
                <a16:creationId xmlns:a16="http://schemas.microsoft.com/office/drawing/2014/main" id="{398683E6-FFD4-4014-AC57-16C32A12F30C}"/>
              </a:ext>
            </a:extLst>
          </p:cNvPr>
          <p:cNvSpPr txBox="1">
            <a:spLocks/>
          </p:cNvSpPr>
          <p:nvPr/>
        </p:nvSpPr>
        <p:spPr>
          <a:xfrm>
            <a:off x="6007224" y="3008306"/>
            <a:ext cx="6277088" cy="470909"/>
          </a:xfrm>
          <a:prstGeom prst="rect">
            <a:avLst/>
          </a:prstGeom>
        </p:spPr>
        <p:txBody>
          <a:bodyPr anchor="b">
            <a:noAutofit/>
          </a:bodyPr>
          <a:lst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2800">
                <a:solidFill>
                  <a:srgbClr val="FFB900"/>
                </a:solidFill>
                <a:latin typeface="Segoe UI Semibold" panose="020B0702040204020203" pitchFamily="34" charset="0"/>
                <a:cs typeface="Segoe UI Semibold" panose="020B0702040204020203" pitchFamily="34" charset="0"/>
              </a:rPr>
              <a:t>modern data estate for education</a:t>
            </a:r>
            <a:endParaRPr kumimoji="0" lang="en-US" sz="2800" b="1" i="0" u="none" strike="noStrike" kern="1200" cap="none" spc="0" normalizeH="0" baseline="0" noProof="0">
              <a:ln>
                <a:noFill/>
              </a:ln>
              <a:solidFill>
                <a:srgbClr val="FFB900"/>
              </a:solidFill>
              <a:effectLst/>
              <a:uLnTx/>
              <a:uFillTx/>
              <a:latin typeface="Segoe UI Semibold" panose="020B0702040204020203" pitchFamily="34" charset="0"/>
              <a:ea typeface="+mj-ea"/>
              <a:cs typeface="Segoe UI Semibold" panose="020B0702040204020203" pitchFamily="34" charset="0"/>
            </a:endParaRPr>
          </a:p>
        </p:txBody>
      </p:sp>
    </p:spTree>
    <p:extLst>
      <p:ext uri="{BB962C8B-B14F-4D97-AF65-F5344CB8AC3E}">
        <p14:creationId xmlns:p14="http://schemas.microsoft.com/office/powerpoint/2010/main" val="31132401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1BE72FA-BAAD-4C3C-99BF-9F3E664BB05C}"/>
              </a:ext>
            </a:extLst>
          </p:cNvPr>
          <p:cNvSpPr/>
          <p:nvPr/>
        </p:nvSpPr>
        <p:spPr>
          <a:xfrm>
            <a:off x="9585688" y="4412811"/>
            <a:ext cx="1947333" cy="1384995"/>
          </a:xfrm>
          <a:prstGeom prst="rect">
            <a:avLst/>
          </a:prstGeom>
          <a:noFill/>
          <a:ln w="12700" cap="flat" cmpd="sng" algn="ctr">
            <a:noFill/>
            <a:prstDash val="solid"/>
            <a:miter lim="800000"/>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410765" eaLnBrk="1" fontAlgn="auto" latinLnBrk="0" hangingPunct="0">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white"/>
                </a:solidFill>
                <a:effectLst/>
                <a:uLnTx/>
                <a:uFillTx/>
                <a:latin typeface="Calibri" panose="020F0502020204030204"/>
                <a:ea typeface="+mn-ea"/>
                <a:cs typeface="+mn-cs"/>
                <a:sym typeface="Helvetica Light"/>
              </a:rPr>
              <a:t>SHARED LEARNING ANALYTICS AND AI USE CASES IN COMMUNITY</a:t>
            </a:r>
          </a:p>
        </p:txBody>
      </p:sp>
      <p:pic>
        <p:nvPicPr>
          <p:cNvPr id="9" name="Graphic 8" descr="Arrow circle outline">
            <a:extLst>
              <a:ext uri="{FF2B5EF4-FFF2-40B4-BE49-F238E27FC236}">
                <a16:creationId xmlns:a16="http://schemas.microsoft.com/office/drawing/2014/main" id="{BDED50AB-CF83-4894-A58A-DF81032DC94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02155" y="3451375"/>
            <a:ext cx="914400" cy="914400"/>
          </a:xfrm>
          <a:prstGeom prst="rect">
            <a:avLst/>
          </a:prstGeom>
        </p:spPr>
        <p:style>
          <a:lnRef idx="0">
            <a:scrgbClr r="0" g="0" b="0"/>
          </a:lnRef>
          <a:fillRef idx="0">
            <a:scrgbClr r="0" g="0" b="0"/>
          </a:fillRef>
          <a:effectRef idx="0">
            <a:scrgbClr r="0" g="0" b="0"/>
          </a:effectRef>
          <a:fontRef idx="major"/>
        </p:style>
      </p:pic>
      <p:pic>
        <p:nvPicPr>
          <p:cNvPr id="11" name="Picture 5" descr="Chart, histogram&#10;&#10;Description automatically generated">
            <a:extLst>
              <a:ext uri="{FF2B5EF4-FFF2-40B4-BE49-F238E27FC236}">
                <a16:creationId xmlns:a16="http://schemas.microsoft.com/office/drawing/2014/main" id="{E827FD3A-D107-49BD-8D19-A087614A57A1}"/>
              </a:ext>
            </a:extLst>
          </p:cNvPr>
          <p:cNvPicPr>
            <a:picLocks noChangeAspect="1"/>
          </p:cNvPicPr>
          <p:nvPr/>
        </p:nvPicPr>
        <p:blipFill rotWithShape="1">
          <a:blip r:embed="rId5"/>
          <a:srcRect t="7278" r="92" b="-146"/>
          <a:stretch/>
        </p:blipFill>
        <p:spPr>
          <a:xfrm>
            <a:off x="658979" y="1107439"/>
            <a:ext cx="8163930" cy="4836161"/>
          </a:xfrm>
          <a:prstGeom prst="rect">
            <a:avLst/>
          </a:prstGeom>
        </p:spPr>
      </p:pic>
      <p:sp>
        <p:nvSpPr>
          <p:cNvPr id="12" name="Rectangle 11">
            <a:extLst>
              <a:ext uri="{FF2B5EF4-FFF2-40B4-BE49-F238E27FC236}">
                <a16:creationId xmlns:a16="http://schemas.microsoft.com/office/drawing/2014/main" id="{38CD1B9C-739E-4100-8540-D26A0A45B174}"/>
              </a:ext>
            </a:extLst>
          </p:cNvPr>
          <p:cNvSpPr/>
          <p:nvPr/>
        </p:nvSpPr>
        <p:spPr bwMode="auto">
          <a:xfrm>
            <a:off x="658979" y="1107439"/>
            <a:ext cx="3557421" cy="80264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TextBox 12">
            <a:extLst>
              <a:ext uri="{FF2B5EF4-FFF2-40B4-BE49-F238E27FC236}">
                <a16:creationId xmlns:a16="http://schemas.microsoft.com/office/drawing/2014/main" id="{47E5B1FB-B859-4ED5-95B6-2756B4A6BE15}"/>
              </a:ext>
            </a:extLst>
          </p:cNvPr>
          <p:cNvSpPr txBox="1"/>
          <p:nvPr/>
        </p:nvSpPr>
        <p:spPr>
          <a:xfrm>
            <a:off x="818995" y="1354870"/>
            <a:ext cx="2712217" cy="246221"/>
          </a:xfrm>
          <a:prstGeom prst="rect">
            <a:avLst/>
          </a:prstGeom>
          <a:noFill/>
        </p:spPr>
        <p:txBody>
          <a:bodyPr wrap="none" lIns="0" tIns="0" rIns="0" bIns="0" rtlCol="0">
            <a:spAutoFit/>
          </a:bodyPr>
          <a:lstStyle/>
          <a:p>
            <a:pPr algn="l"/>
            <a:r>
              <a:rPr lang="en-US" sz="1600" dirty="0">
                <a:gradFill>
                  <a:gsLst>
                    <a:gs pos="2917">
                      <a:schemeClr val="tx1"/>
                    </a:gs>
                    <a:gs pos="30000">
                      <a:schemeClr val="tx1"/>
                    </a:gs>
                  </a:gsLst>
                  <a:lin ang="5400000" scaled="0"/>
                </a:gradFill>
              </a:rPr>
              <a:t>Digital Attendance Dashboard</a:t>
            </a:r>
          </a:p>
        </p:txBody>
      </p:sp>
    </p:spTree>
    <p:extLst>
      <p:ext uri="{BB962C8B-B14F-4D97-AF65-F5344CB8AC3E}">
        <p14:creationId xmlns:p14="http://schemas.microsoft.com/office/powerpoint/2010/main" val="40415160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sp>
        <p:nvSpPr>
          <p:cNvPr id="138" name="Oval 137">
            <a:extLst>
              <a:ext uri="{FF2B5EF4-FFF2-40B4-BE49-F238E27FC236}">
                <a16:creationId xmlns:a16="http://schemas.microsoft.com/office/drawing/2014/main" id="{93BCD1A5-3710-4457-B336-6D0273DCC786}"/>
              </a:ext>
            </a:extLst>
          </p:cNvPr>
          <p:cNvSpPr/>
          <p:nvPr/>
        </p:nvSpPr>
        <p:spPr>
          <a:xfrm>
            <a:off x="3030626" y="856037"/>
            <a:ext cx="5929363" cy="5298924"/>
          </a:xfrm>
          <a:prstGeom prst="ellipse">
            <a:avLst/>
          </a:prstGeom>
          <a:no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143" name="Oval 142">
            <a:extLst>
              <a:ext uri="{FF2B5EF4-FFF2-40B4-BE49-F238E27FC236}">
                <a16:creationId xmlns:a16="http://schemas.microsoft.com/office/drawing/2014/main" id="{AF532066-90D2-4E0D-A7A6-7F3F3EEE3570}"/>
              </a:ext>
            </a:extLst>
          </p:cNvPr>
          <p:cNvSpPr/>
          <p:nvPr/>
        </p:nvSpPr>
        <p:spPr bwMode="auto">
          <a:xfrm>
            <a:off x="3072854" y="2225111"/>
            <a:ext cx="437632" cy="437632"/>
          </a:xfrm>
          <a:prstGeom prst="ellipse">
            <a:avLst/>
          </a:prstGeom>
          <a:solidFill>
            <a:sysClr val="window" lastClr="FFFFFF"/>
          </a:solidFill>
          <a:ln w="12700" cap="flat" cmpd="sng" algn="ctr">
            <a:solidFill>
              <a:srgbClr val="4472C4"/>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Calibri" panose="020F0502020204030204"/>
              <a:ea typeface="Segoe UI" pitchFamily="34" charset="0"/>
              <a:cs typeface="Segoe UI" pitchFamily="34" charset="0"/>
            </a:endParaRPr>
          </a:p>
        </p:txBody>
      </p:sp>
      <p:sp>
        <p:nvSpPr>
          <p:cNvPr id="144" name="cloud 4" descr="cloud">
            <a:extLst>
              <a:ext uri="{FF2B5EF4-FFF2-40B4-BE49-F238E27FC236}">
                <a16:creationId xmlns:a16="http://schemas.microsoft.com/office/drawing/2014/main" id="{033328B6-49D3-4D18-A105-66C16BB92C80}"/>
              </a:ext>
            </a:extLst>
          </p:cNvPr>
          <p:cNvSpPr>
            <a:spLocks noChangeAspect="1"/>
          </p:cNvSpPr>
          <p:nvPr/>
        </p:nvSpPr>
        <p:spPr bwMode="auto">
          <a:xfrm flipV="1">
            <a:off x="3104656" y="2340835"/>
            <a:ext cx="374028" cy="206184"/>
          </a:xfrm>
          <a:custGeom>
            <a:avLst/>
            <a:gdLst>
              <a:gd name="connsiteX0" fmla="*/ 2780439 w 5647350"/>
              <a:gd name="connsiteY0" fmla="*/ 3113116 h 3113116"/>
              <a:gd name="connsiteX1" fmla="*/ 4003228 w 5647350"/>
              <a:gd name="connsiteY1" fmla="*/ 2302597 h 3113116"/>
              <a:gd name="connsiteX2" fmla="*/ 4014578 w 5647350"/>
              <a:gd name="connsiteY2" fmla="*/ 2266034 h 3113116"/>
              <a:gd name="connsiteX3" fmla="*/ 4121367 w 5647350"/>
              <a:gd name="connsiteY3" fmla="*/ 2305119 h 3113116"/>
              <a:gd name="connsiteX4" fmla="*/ 4471137 w 5647350"/>
              <a:gd name="connsiteY4" fmla="*/ 2357999 h 3113116"/>
              <a:gd name="connsiteX5" fmla="*/ 5647350 w 5647350"/>
              <a:gd name="connsiteY5" fmla="*/ 1181786 h 3113116"/>
              <a:gd name="connsiteX6" fmla="*/ 4591398 w 5647350"/>
              <a:gd name="connsiteY6" fmla="*/ 11645 h 3113116"/>
              <a:gd name="connsiteX7" fmla="*/ 4501659 w 5647350"/>
              <a:gd name="connsiteY7" fmla="*/ 7114 h 3113116"/>
              <a:gd name="connsiteX8" fmla="*/ 4452514 w 5647350"/>
              <a:gd name="connsiteY8" fmla="*/ 2160 h 3113116"/>
              <a:gd name="connsiteX9" fmla="*/ 661901 w 5647350"/>
              <a:gd name="connsiteY9" fmla="*/ 2161 h 3113116"/>
              <a:gd name="connsiteX10" fmla="*/ 606779 w 5647350"/>
              <a:gd name="connsiteY10" fmla="*/ 0 h 3113116"/>
              <a:gd name="connsiteX11" fmla="*/ 477910 w 5647350"/>
              <a:gd name="connsiteY11" fmla="*/ 20972 h 3113116"/>
              <a:gd name="connsiteX12" fmla="*/ 22123 w 5647350"/>
              <a:gd name="connsiteY12" fmla="*/ 810419 h 3113116"/>
              <a:gd name="connsiteX13" fmla="*/ 682701 w 5647350"/>
              <a:gd name="connsiteY13" fmla="*/ 1287178 h 3113116"/>
              <a:gd name="connsiteX14" fmla="*/ 731822 w 5647350"/>
              <a:gd name="connsiteY14" fmla="*/ 1279184 h 3113116"/>
              <a:gd name="connsiteX15" fmla="*/ 718255 w 5647350"/>
              <a:gd name="connsiteY15" fmla="*/ 1360043 h 3113116"/>
              <a:gd name="connsiteX16" fmla="*/ 818090 w 5647350"/>
              <a:gd name="connsiteY16" fmla="*/ 1791984 h 3113116"/>
              <a:gd name="connsiteX17" fmla="*/ 1422047 w 5647350"/>
              <a:gd name="connsiteY17" fmla="*/ 2169387 h 3113116"/>
              <a:gd name="connsiteX18" fmla="*/ 1509532 w 5647350"/>
              <a:gd name="connsiteY18" fmla="*/ 2167085 h 3113116"/>
              <a:gd name="connsiteX19" fmla="*/ 1513025 w 5647350"/>
              <a:gd name="connsiteY19" fmla="*/ 2180671 h 3113116"/>
              <a:gd name="connsiteX20" fmla="*/ 2780439 w 5647350"/>
              <a:gd name="connsiteY20" fmla="*/ 3113116 h 3113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647350" h="3113116">
                <a:moveTo>
                  <a:pt x="2780439" y="3113116"/>
                </a:moveTo>
                <a:cubicBezTo>
                  <a:pt x="3330132" y="3113116"/>
                  <a:pt x="3801767" y="2778905"/>
                  <a:pt x="4003228" y="2302597"/>
                </a:cubicBezTo>
                <a:lnTo>
                  <a:pt x="4014578" y="2266034"/>
                </a:lnTo>
                <a:lnTo>
                  <a:pt x="4121367" y="2305119"/>
                </a:lnTo>
                <a:cubicBezTo>
                  <a:pt x="4231860" y="2339485"/>
                  <a:pt x="4349336" y="2357999"/>
                  <a:pt x="4471137" y="2357999"/>
                </a:cubicBezTo>
                <a:cubicBezTo>
                  <a:pt x="5120742" y="2357999"/>
                  <a:pt x="5647350" y="1831391"/>
                  <a:pt x="5647350" y="1181786"/>
                </a:cubicBezTo>
                <a:cubicBezTo>
                  <a:pt x="5647350" y="572781"/>
                  <a:pt x="5184511" y="71879"/>
                  <a:pt x="4591398" y="11645"/>
                </a:cubicBezTo>
                <a:lnTo>
                  <a:pt x="4501659" y="7114"/>
                </a:lnTo>
                <a:lnTo>
                  <a:pt x="4452514" y="2160"/>
                </a:lnTo>
                <a:lnTo>
                  <a:pt x="661901" y="2161"/>
                </a:lnTo>
                <a:lnTo>
                  <a:pt x="606779" y="0"/>
                </a:lnTo>
                <a:cubicBezTo>
                  <a:pt x="564026" y="2566"/>
                  <a:pt x="520893" y="9455"/>
                  <a:pt x="477910" y="20972"/>
                </a:cubicBezTo>
                <a:cubicBezTo>
                  <a:pt x="134048" y="113110"/>
                  <a:pt x="-70014" y="466557"/>
                  <a:pt x="22123" y="810419"/>
                </a:cubicBezTo>
                <a:cubicBezTo>
                  <a:pt x="102744" y="1111298"/>
                  <a:pt x="383429" y="1305143"/>
                  <a:pt x="682701" y="1287178"/>
                </a:cubicBezTo>
                <a:lnTo>
                  <a:pt x="731822" y="1279184"/>
                </a:lnTo>
                <a:lnTo>
                  <a:pt x="718255" y="1360043"/>
                </a:lnTo>
                <a:cubicBezTo>
                  <a:pt x="707958" y="1505742"/>
                  <a:pt x="739562" y="1655971"/>
                  <a:pt x="818090" y="1791984"/>
                </a:cubicBezTo>
                <a:cubicBezTo>
                  <a:pt x="948969" y="2018674"/>
                  <a:pt x="1179216" y="2152226"/>
                  <a:pt x="1422047" y="2169387"/>
                </a:cubicBezTo>
                <a:lnTo>
                  <a:pt x="1509532" y="2167085"/>
                </a:lnTo>
                <a:lnTo>
                  <a:pt x="1513025" y="2180671"/>
                </a:lnTo>
                <a:cubicBezTo>
                  <a:pt x="1681048" y="2720882"/>
                  <a:pt x="2184939" y="3113116"/>
                  <a:pt x="2780439" y="3113116"/>
                </a:cubicBezTo>
                <a:close/>
              </a:path>
            </a:pathLst>
          </a:custGeom>
          <a:solidFill>
            <a:srgbClr val="0078D4"/>
          </a:solidFill>
          <a:ln w="25400" cap="flat">
            <a:noFill/>
            <a:prstDash val="solid"/>
            <a:miter lim="800000"/>
            <a:headEnd/>
            <a:tailEnd/>
          </a:ln>
        </p:spPr>
        <p:txBody>
          <a:bodyPr vert="horz" wrap="square" lIns="89642" tIns="44821" rIns="89642" bIns="44821" numCol="1" anchor="t" anchorCtr="0" compatLnSpc="1">
            <a:prstTxWarp prst="textNoShape">
              <a:avLst/>
            </a:prstTxWarp>
          </a:bodyPr>
          <a:lstStyle/>
          <a:p>
            <a:pPr algn="ctr" defTabSz="896386">
              <a:defRPr/>
            </a:pPr>
            <a:endParaRPr lang="en-US" kern="0">
              <a:solidFill>
                <a:srgbClr val="353535"/>
              </a:solidFill>
              <a:latin typeface="Segoe UI Semilight"/>
            </a:endParaRPr>
          </a:p>
        </p:txBody>
      </p:sp>
      <p:sp>
        <p:nvSpPr>
          <p:cNvPr id="145" name="Oval 144">
            <a:extLst>
              <a:ext uri="{FF2B5EF4-FFF2-40B4-BE49-F238E27FC236}">
                <a16:creationId xmlns:a16="http://schemas.microsoft.com/office/drawing/2014/main" id="{7CBD1EBD-F7B4-48BF-9526-D1E2CB9E404A}"/>
              </a:ext>
            </a:extLst>
          </p:cNvPr>
          <p:cNvSpPr/>
          <p:nvPr/>
        </p:nvSpPr>
        <p:spPr bwMode="auto">
          <a:xfrm>
            <a:off x="3394569" y="1839922"/>
            <a:ext cx="361862" cy="361863"/>
          </a:xfrm>
          <a:prstGeom prst="ellipse">
            <a:avLst/>
          </a:prstGeom>
          <a:solidFill>
            <a:sysClr val="window" lastClr="FFFFFF"/>
          </a:solidFill>
          <a:ln w="12700" cap="flat" cmpd="sng" algn="ctr">
            <a:solidFill>
              <a:srgbClr val="4472C4"/>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Calibri" panose="020F0502020204030204"/>
              <a:ea typeface="Segoe UI" pitchFamily="34" charset="0"/>
              <a:cs typeface="Segoe UI" pitchFamily="34" charset="0"/>
            </a:endParaRPr>
          </a:p>
        </p:txBody>
      </p:sp>
      <p:grpSp>
        <p:nvGrpSpPr>
          <p:cNvPr id="146" name="server 1" descr="server">
            <a:extLst>
              <a:ext uri="{FF2B5EF4-FFF2-40B4-BE49-F238E27FC236}">
                <a16:creationId xmlns:a16="http://schemas.microsoft.com/office/drawing/2014/main" id="{B1FF62FF-70E6-4D23-A434-2E1B2472AFF1}"/>
              </a:ext>
            </a:extLst>
          </p:cNvPr>
          <p:cNvGrpSpPr/>
          <p:nvPr/>
        </p:nvGrpSpPr>
        <p:grpSpPr>
          <a:xfrm>
            <a:off x="3501385" y="1893029"/>
            <a:ext cx="148230" cy="255648"/>
            <a:chOff x="789783" y="2138184"/>
            <a:chExt cx="261778" cy="451476"/>
          </a:xfrm>
        </p:grpSpPr>
        <p:sp>
          <p:nvSpPr>
            <p:cNvPr id="147" name="Rectangle 146">
              <a:extLst>
                <a:ext uri="{FF2B5EF4-FFF2-40B4-BE49-F238E27FC236}">
                  <a16:creationId xmlns:a16="http://schemas.microsoft.com/office/drawing/2014/main" id="{89614EC8-D417-41C3-A888-EDA247CD723B}"/>
                </a:ext>
              </a:extLst>
            </p:cNvPr>
            <p:cNvSpPr/>
            <p:nvPr/>
          </p:nvSpPr>
          <p:spPr bwMode="auto">
            <a:xfrm>
              <a:off x="789783" y="2138184"/>
              <a:ext cx="261778" cy="451476"/>
            </a:xfrm>
            <a:prstGeom prst="rect">
              <a:avLst/>
            </a:prstGeom>
            <a:solidFill>
              <a:srgbClr val="0078D4"/>
            </a:solidFill>
            <a:ln w="9525"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ea typeface="Segoe UI" pitchFamily="34" charset="0"/>
                <a:cs typeface="Segoe UI" pitchFamily="34" charset="0"/>
              </a:endParaRPr>
            </a:p>
          </p:txBody>
        </p:sp>
        <p:sp>
          <p:nvSpPr>
            <p:cNvPr id="148" name="Rectangle 147">
              <a:extLst>
                <a:ext uri="{FF2B5EF4-FFF2-40B4-BE49-F238E27FC236}">
                  <a16:creationId xmlns:a16="http://schemas.microsoft.com/office/drawing/2014/main" id="{C918580E-BB37-4E75-B6F1-EE590E239882}"/>
                </a:ext>
              </a:extLst>
            </p:cNvPr>
            <p:cNvSpPr/>
            <p:nvPr/>
          </p:nvSpPr>
          <p:spPr bwMode="auto">
            <a:xfrm>
              <a:off x="840371" y="2202480"/>
              <a:ext cx="160601" cy="21341"/>
            </a:xfrm>
            <a:prstGeom prst="rect">
              <a:avLst/>
            </a:prstGeom>
            <a:solidFill>
              <a:srgbClr val="4FE4FF"/>
            </a:solidFill>
            <a:ln w="9525"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ea typeface="Segoe UI" pitchFamily="34" charset="0"/>
                <a:cs typeface="Segoe UI" pitchFamily="34" charset="0"/>
              </a:endParaRPr>
            </a:p>
          </p:txBody>
        </p:sp>
        <p:sp>
          <p:nvSpPr>
            <p:cNvPr id="149" name="Rectangle 148">
              <a:extLst>
                <a:ext uri="{FF2B5EF4-FFF2-40B4-BE49-F238E27FC236}">
                  <a16:creationId xmlns:a16="http://schemas.microsoft.com/office/drawing/2014/main" id="{E4C68265-A2A3-42A8-B00C-C3EB399B12F4}"/>
                </a:ext>
              </a:extLst>
            </p:cNvPr>
            <p:cNvSpPr/>
            <p:nvPr/>
          </p:nvSpPr>
          <p:spPr bwMode="auto">
            <a:xfrm>
              <a:off x="840371" y="2256330"/>
              <a:ext cx="160601" cy="21341"/>
            </a:xfrm>
            <a:prstGeom prst="rect">
              <a:avLst/>
            </a:prstGeom>
            <a:solidFill>
              <a:srgbClr val="4FE4FF"/>
            </a:solidFill>
            <a:ln w="9525"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ea typeface="Segoe UI" pitchFamily="34" charset="0"/>
                <a:cs typeface="Segoe UI" pitchFamily="34" charset="0"/>
              </a:endParaRPr>
            </a:p>
          </p:txBody>
        </p:sp>
        <p:sp>
          <p:nvSpPr>
            <p:cNvPr id="150" name="Rectangle 149">
              <a:extLst>
                <a:ext uri="{FF2B5EF4-FFF2-40B4-BE49-F238E27FC236}">
                  <a16:creationId xmlns:a16="http://schemas.microsoft.com/office/drawing/2014/main" id="{08D07BB6-DCAB-43D8-9052-53F285CB8963}"/>
                </a:ext>
              </a:extLst>
            </p:cNvPr>
            <p:cNvSpPr/>
            <p:nvPr/>
          </p:nvSpPr>
          <p:spPr bwMode="auto">
            <a:xfrm>
              <a:off x="840371" y="2500865"/>
              <a:ext cx="160601" cy="21341"/>
            </a:xfrm>
            <a:prstGeom prst="rect">
              <a:avLst/>
            </a:prstGeom>
            <a:solidFill>
              <a:srgbClr val="4FE4FF"/>
            </a:solidFill>
            <a:ln w="9525"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ea typeface="Segoe UI" pitchFamily="34" charset="0"/>
                <a:cs typeface="Segoe UI" pitchFamily="34" charset="0"/>
              </a:endParaRPr>
            </a:p>
          </p:txBody>
        </p:sp>
      </p:grpSp>
      <p:sp>
        <p:nvSpPr>
          <p:cNvPr id="151" name="Oval 150">
            <a:extLst>
              <a:ext uri="{FF2B5EF4-FFF2-40B4-BE49-F238E27FC236}">
                <a16:creationId xmlns:a16="http://schemas.microsoft.com/office/drawing/2014/main" id="{797D81E1-AA0D-40BF-9E26-855CF34BA3D4}"/>
              </a:ext>
            </a:extLst>
          </p:cNvPr>
          <p:cNvSpPr/>
          <p:nvPr/>
        </p:nvSpPr>
        <p:spPr bwMode="auto">
          <a:xfrm>
            <a:off x="2807853" y="3238275"/>
            <a:ext cx="437632" cy="437632"/>
          </a:xfrm>
          <a:prstGeom prst="ellipse">
            <a:avLst/>
          </a:prstGeom>
          <a:solidFill>
            <a:sysClr val="window" lastClr="FFFFFF"/>
          </a:solidFill>
          <a:ln w="12700" cap="flat" cmpd="sng" algn="ctr">
            <a:solidFill>
              <a:srgbClr val="4472C4"/>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Calibri" panose="020F0502020204030204"/>
              <a:ea typeface="Segoe UI" pitchFamily="34" charset="0"/>
              <a:cs typeface="Segoe UI" pitchFamily="34" charset="0"/>
            </a:endParaRPr>
          </a:p>
        </p:txBody>
      </p:sp>
      <p:grpSp>
        <p:nvGrpSpPr>
          <p:cNvPr id="152" name="turn-key protection" descr="turn-key protection, cloud, lock">
            <a:extLst>
              <a:ext uri="{FF2B5EF4-FFF2-40B4-BE49-F238E27FC236}">
                <a16:creationId xmlns:a16="http://schemas.microsoft.com/office/drawing/2014/main" id="{675AE42C-C44A-4EE2-A4C2-5AF0180B6DAC}"/>
              </a:ext>
            </a:extLst>
          </p:cNvPr>
          <p:cNvGrpSpPr/>
          <p:nvPr/>
        </p:nvGrpSpPr>
        <p:grpSpPr>
          <a:xfrm>
            <a:off x="2855519" y="3287707"/>
            <a:ext cx="342300" cy="338768"/>
            <a:chOff x="5361894" y="1227862"/>
            <a:chExt cx="555512" cy="549786"/>
          </a:xfrm>
        </p:grpSpPr>
        <p:sp>
          <p:nvSpPr>
            <p:cNvPr id="153" name="Freeform: Shape 152">
              <a:extLst>
                <a:ext uri="{FF2B5EF4-FFF2-40B4-BE49-F238E27FC236}">
                  <a16:creationId xmlns:a16="http://schemas.microsoft.com/office/drawing/2014/main" id="{6BEC77FA-E223-4CE4-AE21-5EEDCD5D3193}"/>
                </a:ext>
              </a:extLst>
            </p:cNvPr>
            <p:cNvSpPr/>
            <p:nvPr/>
          </p:nvSpPr>
          <p:spPr>
            <a:xfrm>
              <a:off x="5360579" y="1371711"/>
              <a:ext cx="74450" cy="74450"/>
            </a:xfrm>
            <a:custGeom>
              <a:avLst/>
              <a:gdLst>
                <a:gd name="connsiteX0" fmla="*/ 38201 w 74450"/>
                <a:gd name="connsiteY0" fmla="*/ 73834 h 74450"/>
                <a:gd name="connsiteX1" fmla="*/ 73833 w 74450"/>
                <a:gd name="connsiteY1" fmla="*/ 38201 h 74450"/>
                <a:gd name="connsiteX2" fmla="*/ 38201 w 74450"/>
                <a:gd name="connsiteY2" fmla="*/ 2568 h 74450"/>
                <a:gd name="connsiteX3" fmla="*/ 2568 w 74450"/>
                <a:gd name="connsiteY3" fmla="*/ 38201 h 74450"/>
                <a:gd name="connsiteX4" fmla="*/ 38201 w 74450"/>
                <a:gd name="connsiteY4" fmla="*/ 73834 h 74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450" h="74450">
                  <a:moveTo>
                    <a:pt x="38201" y="73834"/>
                  </a:moveTo>
                  <a:cubicBezTo>
                    <a:pt x="57880" y="73834"/>
                    <a:pt x="73833" y="57880"/>
                    <a:pt x="73833" y="38201"/>
                  </a:cubicBezTo>
                  <a:cubicBezTo>
                    <a:pt x="73833" y="18522"/>
                    <a:pt x="57880" y="2568"/>
                    <a:pt x="38201" y="2568"/>
                  </a:cubicBezTo>
                  <a:cubicBezTo>
                    <a:pt x="18522" y="2568"/>
                    <a:pt x="2568" y="18522"/>
                    <a:pt x="2568" y="38201"/>
                  </a:cubicBezTo>
                  <a:cubicBezTo>
                    <a:pt x="2568" y="57880"/>
                    <a:pt x="18522" y="73834"/>
                    <a:pt x="38201" y="73834"/>
                  </a:cubicBezTo>
                  <a:close/>
                </a:path>
              </a:pathLst>
            </a:custGeom>
            <a:solidFill>
              <a:srgbClr val="50E6FF"/>
            </a:solidFill>
            <a:ln w="5695" cap="flat">
              <a:noFill/>
              <a:prstDash val="solid"/>
              <a:miter/>
            </a:ln>
          </p:spPr>
          <p:txBody>
            <a:bodyPr rtlCol="0" anchor="ctr"/>
            <a:lstStyle/>
            <a:p>
              <a:pPr>
                <a:defRPr/>
              </a:pPr>
              <a:endParaRPr lang="en-US" kern="0">
                <a:solidFill>
                  <a:srgbClr val="1A1A1A"/>
                </a:solidFill>
                <a:latin typeface="Calibri" panose="020F0502020204030204"/>
              </a:endParaRPr>
            </a:p>
          </p:txBody>
        </p:sp>
        <p:sp>
          <p:nvSpPr>
            <p:cNvPr id="154" name="Freeform: Shape 153">
              <a:extLst>
                <a:ext uri="{FF2B5EF4-FFF2-40B4-BE49-F238E27FC236}">
                  <a16:creationId xmlns:a16="http://schemas.microsoft.com/office/drawing/2014/main" id="{670D7B89-802D-4DD4-831D-85FDB33D970F}"/>
                </a:ext>
              </a:extLst>
            </p:cNvPr>
            <p:cNvSpPr/>
            <p:nvPr/>
          </p:nvSpPr>
          <p:spPr>
            <a:xfrm>
              <a:off x="5367894" y="1372673"/>
              <a:ext cx="446700" cy="257712"/>
            </a:xfrm>
            <a:custGeom>
              <a:avLst/>
              <a:gdLst>
                <a:gd name="connsiteX0" fmla="*/ 443273 w 446700"/>
                <a:gd name="connsiteY0" fmla="*/ 181396 h 257712"/>
                <a:gd name="connsiteX1" fmla="*/ 445648 w 446700"/>
                <a:gd name="connsiteY1" fmla="*/ 159637 h 257712"/>
                <a:gd name="connsiteX2" fmla="*/ 345781 w 446700"/>
                <a:gd name="connsiteY2" fmla="*/ 59771 h 257712"/>
                <a:gd name="connsiteX3" fmla="*/ 323452 w 446700"/>
                <a:gd name="connsiteY3" fmla="*/ 62336 h 257712"/>
                <a:gd name="connsiteX4" fmla="*/ 214844 w 446700"/>
                <a:gd name="connsiteY4" fmla="*/ 2568 h 257712"/>
                <a:gd name="connsiteX5" fmla="*/ 86376 w 446700"/>
                <a:gd name="connsiteY5" fmla="*/ 131036 h 257712"/>
                <a:gd name="connsiteX6" fmla="*/ 86471 w 446700"/>
                <a:gd name="connsiteY6" fmla="*/ 136262 h 257712"/>
                <a:gd name="connsiteX7" fmla="*/ 65852 w 446700"/>
                <a:gd name="connsiteY7" fmla="*/ 132841 h 257712"/>
                <a:gd name="connsiteX8" fmla="*/ 2568 w 446700"/>
                <a:gd name="connsiteY8" fmla="*/ 196125 h 257712"/>
                <a:gd name="connsiteX9" fmla="*/ 59580 w 446700"/>
                <a:gd name="connsiteY9" fmla="*/ 259029 h 257712"/>
                <a:gd name="connsiteX10" fmla="*/ 345781 w 446700"/>
                <a:gd name="connsiteY10" fmla="*/ 259598 h 257712"/>
                <a:gd name="connsiteX11" fmla="*/ 434530 w 446700"/>
                <a:gd name="connsiteY11" fmla="*/ 205627 h 257712"/>
                <a:gd name="connsiteX12" fmla="*/ 433771 w 446700"/>
                <a:gd name="connsiteY12" fmla="*/ 199735 h 257712"/>
                <a:gd name="connsiteX13" fmla="*/ 443273 w 446700"/>
                <a:gd name="connsiteY13" fmla="*/ 181396 h 25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6700" h="257712">
                  <a:moveTo>
                    <a:pt x="443273" y="181396"/>
                  </a:moveTo>
                  <a:cubicBezTo>
                    <a:pt x="444793" y="174365"/>
                    <a:pt x="445648" y="167143"/>
                    <a:pt x="445648" y="159637"/>
                  </a:cubicBezTo>
                  <a:cubicBezTo>
                    <a:pt x="445648" y="104430"/>
                    <a:pt x="400893" y="59771"/>
                    <a:pt x="345781" y="59771"/>
                  </a:cubicBezTo>
                  <a:cubicBezTo>
                    <a:pt x="338085" y="59771"/>
                    <a:pt x="330578" y="60626"/>
                    <a:pt x="323452" y="62336"/>
                  </a:cubicBezTo>
                  <a:cubicBezTo>
                    <a:pt x="300647" y="26418"/>
                    <a:pt x="260549" y="2568"/>
                    <a:pt x="214844" y="2568"/>
                  </a:cubicBezTo>
                  <a:cubicBezTo>
                    <a:pt x="143864" y="2568"/>
                    <a:pt x="86376" y="60150"/>
                    <a:pt x="86376" y="131036"/>
                  </a:cubicBezTo>
                  <a:cubicBezTo>
                    <a:pt x="86376" y="132841"/>
                    <a:pt x="86376" y="134551"/>
                    <a:pt x="86471" y="136262"/>
                  </a:cubicBezTo>
                  <a:cubicBezTo>
                    <a:pt x="80010" y="134077"/>
                    <a:pt x="73073" y="132841"/>
                    <a:pt x="65852" y="132841"/>
                  </a:cubicBezTo>
                  <a:cubicBezTo>
                    <a:pt x="30884" y="132841"/>
                    <a:pt x="2568" y="161157"/>
                    <a:pt x="2568" y="196125"/>
                  </a:cubicBezTo>
                  <a:cubicBezTo>
                    <a:pt x="2568" y="228907"/>
                    <a:pt x="27559" y="255892"/>
                    <a:pt x="59580" y="259029"/>
                  </a:cubicBezTo>
                  <a:lnTo>
                    <a:pt x="345781" y="259598"/>
                  </a:lnTo>
                  <a:cubicBezTo>
                    <a:pt x="384455" y="259598"/>
                    <a:pt x="417902" y="237649"/>
                    <a:pt x="434530" y="205627"/>
                  </a:cubicBezTo>
                  <a:cubicBezTo>
                    <a:pt x="434056" y="203726"/>
                    <a:pt x="433771" y="201826"/>
                    <a:pt x="433771" y="199735"/>
                  </a:cubicBezTo>
                  <a:cubicBezTo>
                    <a:pt x="433675" y="192134"/>
                    <a:pt x="437476" y="185388"/>
                    <a:pt x="443273" y="181396"/>
                  </a:cubicBezTo>
                  <a:close/>
                </a:path>
              </a:pathLst>
            </a:custGeom>
            <a:solidFill>
              <a:srgbClr val="50E6FF"/>
            </a:solidFill>
            <a:ln w="5695" cap="flat">
              <a:noFill/>
              <a:prstDash val="solid"/>
              <a:miter/>
            </a:ln>
          </p:spPr>
          <p:txBody>
            <a:bodyPr rtlCol="0" anchor="ctr"/>
            <a:lstStyle/>
            <a:p>
              <a:pPr>
                <a:defRPr/>
              </a:pPr>
              <a:endParaRPr lang="en-US" kern="0">
                <a:solidFill>
                  <a:srgbClr val="1A1A1A"/>
                </a:solidFill>
                <a:latin typeface="Calibri" panose="020F0502020204030204"/>
              </a:endParaRPr>
            </a:p>
          </p:txBody>
        </p:sp>
        <p:sp>
          <p:nvSpPr>
            <p:cNvPr id="155" name="Freeform: Shape 154">
              <a:extLst>
                <a:ext uri="{FF2B5EF4-FFF2-40B4-BE49-F238E27FC236}">
                  <a16:creationId xmlns:a16="http://schemas.microsoft.com/office/drawing/2014/main" id="{5C6D278F-72F6-417D-8B00-2FF8EBE6355B}"/>
                </a:ext>
              </a:extLst>
            </p:cNvPr>
            <p:cNvSpPr/>
            <p:nvPr/>
          </p:nvSpPr>
          <p:spPr>
            <a:xfrm>
              <a:off x="5732012" y="1391017"/>
              <a:ext cx="183262" cy="269166"/>
            </a:xfrm>
            <a:custGeom>
              <a:avLst/>
              <a:gdLst>
                <a:gd name="connsiteX0" fmla="*/ 91982 w 183261"/>
                <a:gd name="connsiteY0" fmla="*/ 2568 h 269166"/>
                <a:gd name="connsiteX1" fmla="*/ 2568 w 183261"/>
                <a:gd name="connsiteY1" fmla="*/ 91982 h 269166"/>
                <a:gd name="connsiteX2" fmla="*/ 2568 w 183261"/>
                <a:gd name="connsiteY2" fmla="*/ 270716 h 269166"/>
                <a:gd name="connsiteX3" fmla="*/ 181301 w 183261"/>
                <a:gd name="connsiteY3" fmla="*/ 270716 h 269166"/>
                <a:gd name="connsiteX4" fmla="*/ 181301 w 183261"/>
                <a:gd name="connsiteY4" fmla="*/ 91982 h 269166"/>
                <a:gd name="connsiteX5" fmla="*/ 91982 w 183261"/>
                <a:gd name="connsiteY5" fmla="*/ 2568 h 269166"/>
                <a:gd name="connsiteX6" fmla="*/ 91982 w 183261"/>
                <a:gd name="connsiteY6" fmla="*/ 203726 h 269166"/>
                <a:gd name="connsiteX7" fmla="*/ 69652 w 183261"/>
                <a:gd name="connsiteY7" fmla="*/ 181396 h 269166"/>
                <a:gd name="connsiteX8" fmla="*/ 91982 w 183261"/>
                <a:gd name="connsiteY8" fmla="*/ 159067 h 269166"/>
                <a:gd name="connsiteX9" fmla="*/ 114312 w 183261"/>
                <a:gd name="connsiteY9" fmla="*/ 181396 h 269166"/>
                <a:gd name="connsiteX10" fmla="*/ 91982 w 183261"/>
                <a:gd name="connsiteY10" fmla="*/ 203726 h 269166"/>
                <a:gd name="connsiteX11" fmla="*/ 31074 w 183261"/>
                <a:gd name="connsiteY11" fmla="*/ 91982 h 269166"/>
                <a:gd name="connsiteX12" fmla="*/ 48938 w 183261"/>
                <a:gd name="connsiteY12" fmla="*/ 49033 h 269166"/>
                <a:gd name="connsiteX13" fmla="*/ 91887 w 183261"/>
                <a:gd name="connsiteY13" fmla="*/ 31169 h 269166"/>
                <a:gd name="connsiteX14" fmla="*/ 134836 w 183261"/>
                <a:gd name="connsiteY14" fmla="*/ 49033 h 269166"/>
                <a:gd name="connsiteX15" fmla="*/ 152700 w 183261"/>
                <a:gd name="connsiteY15" fmla="*/ 91982 h 269166"/>
                <a:gd name="connsiteX16" fmla="*/ 31074 w 183261"/>
                <a:gd name="connsiteY16" fmla="*/ 91982 h 269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3261" h="269166">
                  <a:moveTo>
                    <a:pt x="91982" y="2568"/>
                  </a:moveTo>
                  <a:cubicBezTo>
                    <a:pt x="42857" y="2568"/>
                    <a:pt x="2568" y="42762"/>
                    <a:pt x="2568" y="91982"/>
                  </a:cubicBezTo>
                  <a:lnTo>
                    <a:pt x="2568" y="270716"/>
                  </a:lnTo>
                  <a:lnTo>
                    <a:pt x="181301" y="270716"/>
                  </a:lnTo>
                  <a:lnTo>
                    <a:pt x="181301" y="91982"/>
                  </a:lnTo>
                  <a:cubicBezTo>
                    <a:pt x="181301" y="42762"/>
                    <a:pt x="141108" y="2568"/>
                    <a:pt x="91982" y="2568"/>
                  </a:cubicBezTo>
                  <a:close/>
                  <a:moveTo>
                    <a:pt x="91982" y="203726"/>
                  </a:moveTo>
                  <a:cubicBezTo>
                    <a:pt x="79630" y="203726"/>
                    <a:pt x="69652" y="193749"/>
                    <a:pt x="69652" y="181396"/>
                  </a:cubicBezTo>
                  <a:cubicBezTo>
                    <a:pt x="69652" y="169044"/>
                    <a:pt x="79630" y="159067"/>
                    <a:pt x="91982" y="159067"/>
                  </a:cubicBezTo>
                  <a:cubicBezTo>
                    <a:pt x="104335" y="159067"/>
                    <a:pt x="114312" y="169044"/>
                    <a:pt x="114312" y="181396"/>
                  </a:cubicBezTo>
                  <a:cubicBezTo>
                    <a:pt x="114312" y="193654"/>
                    <a:pt x="104240" y="203726"/>
                    <a:pt x="91982" y="203726"/>
                  </a:cubicBezTo>
                  <a:close/>
                  <a:moveTo>
                    <a:pt x="31074" y="91982"/>
                  </a:moveTo>
                  <a:cubicBezTo>
                    <a:pt x="31074" y="75829"/>
                    <a:pt x="37441" y="60531"/>
                    <a:pt x="48938" y="49033"/>
                  </a:cubicBezTo>
                  <a:cubicBezTo>
                    <a:pt x="60530" y="37441"/>
                    <a:pt x="75734" y="31169"/>
                    <a:pt x="91887" y="31169"/>
                  </a:cubicBezTo>
                  <a:cubicBezTo>
                    <a:pt x="108041" y="31169"/>
                    <a:pt x="123339" y="37536"/>
                    <a:pt x="134836" y="49033"/>
                  </a:cubicBezTo>
                  <a:cubicBezTo>
                    <a:pt x="146429" y="60626"/>
                    <a:pt x="152700" y="75829"/>
                    <a:pt x="152700" y="91982"/>
                  </a:cubicBezTo>
                  <a:lnTo>
                    <a:pt x="31074" y="91982"/>
                  </a:lnTo>
                  <a:close/>
                </a:path>
              </a:pathLst>
            </a:custGeom>
            <a:solidFill>
              <a:srgbClr val="0078D4"/>
            </a:solidFill>
            <a:ln w="5695" cap="flat">
              <a:noFill/>
              <a:prstDash val="solid"/>
              <a:miter/>
            </a:ln>
          </p:spPr>
          <p:txBody>
            <a:bodyPr rtlCol="0" anchor="ctr"/>
            <a:lstStyle/>
            <a:p>
              <a:pPr>
                <a:defRPr/>
              </a:pPr>
              <a:endParaRPr lang="en-US" kern="0">
                <a:solidFill>
                  <a:srgbClr val="1A1A1A"/>
                </a:solidFill>
                <a:latin typeface="Calibri" panose="020F0502020204030204"/>
              </a:endParaRPr>
            </a:p>
          </p:txBody>
        </p:sp>
      </p:grpSp>
      <p:sp>
        <p:nvSpPr>
          <p:cNvPr id="163" name="Oval 162">
            <a:extLst>
              <a:ext uri="{FF2B5EF4-FFF2-40B4-BE49-F238E27FC236}">
                <a16:creationId xmlns:a16="http://schemas.microsoft.com/office/drawing/2014/main" id="{5DB48DB5-E15C-48CA-A068-826B4BC5B223}"/>
              </a:ext>
            </a:extLst>
          </p:cNvPr>
          <p:cNvSpPr/>
          <p:nvPr/>
        </p:nvSpPr>
        <p:spPr bwMode="auto">
          <a:xfrm>
            <a:off x="2860122" y="2778628"/>
            <a:ext cx="398459" cy="386439"/>
          </a:xfrm>
          <a:prstGeom prst="ellipse">
            <a:avLst/>
          </a:prstGeom>
          <a:solidFill>
            <a:sysClr val="window" lastClr="FFFFFF"/>
          </a:solidFill>
          <a:ln w="12700" cap="flat" cmpd="sng" algn="ctr">
            <a:solidFill>
              <a:srgbClr val="4472C4"/>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Calibri" panose="020F0502020204030204"/>
              <a:ea typeface="Segoe UI" pitchFamily="34" charset="0"/>
              <a:cs typeface="Segoe UI" pitchFamily="34" charset="0"/>
            </a:endParaRPr>
          </a:p>
        </p:txBody>
      </p:sp>
      <p:grpSp>
        <p:nvGrpSpPr>
          <p:cNvPr id="164" name="security 2" descr="security, camera">
            <a:extLst>
              <a:ext uri="{FF2B5EF4-FFF2-40B4-BE49-F238E27FC236}">
                <a16:creationId xmlns:a16="http://schemas.microsoft.com/office/drawing/2014/main" id="{51FF9811-1BC0-4055-8F97-51B0ADEBD70E}"/>
              </a:ext>
            </a:extLst>
          </p:cNvPr>
          <p:cNvGrpSpPr/>
          <p:nvPr/>
        </p:nvGrpSpPr>
        <p:grpSpPr>
          <a:xfrm>
            <a:off x="2910072" y="2828578"/>
            <a:ext cx="337732" cy="337732"/>
            <a:chOff x="9207610" y="4853940"/>
            <a:chExt cx="450484" cy="450484"/>
          </a:xfrm>
        </p:grpSpPr>
        <p:sp>
          <p:nvSpPr>
            <p:cNvPr id="165" name="Freeform: Shape 164">
              <a:extLst>
                <a:ext uri="{FF2B5EF4-FFF2-40B4-BE49-F238E27FC236}">
                  <a16:creationId xmlns:a16="http://schemas.microsoft.com/office/drawing/2014/main" id="{159407D5-36AE-46A8-86EA-D65378531363}"/>
                </a:ext>
              </a:extLst>
            </p:cNvPr>
            <p:cNvSpPr/>
            <p:nvPr/>
          </p:nvSpPr>
          <p:spPr>
            <a:xfrm>
              <a:off x="9236921" y="5118058"/>
              <a:ext cx="148613" cy="92883"/>
            </a:xfrm>
            <a:custGeom>
              <a:avLst/>
              <a:gdLst>
                <a:gd name="connsiteX0" fmla="*/ 1688 w 148613"/>
                <a:gd name="connsiteY0" fmla="*/ 43456 h 92883"/>
                <a:gd name="connsiteX1" fmla="*/ 105717 w 148613"/>
                <a:gd name="connsiteY1" fmla="*/ 91403 h 92883"/>
                <a:gd name="connsiteX2" fmla="*/ 148580 w 148613"/>
                <a:gd name="connsiteY2" fmla="*/ 91403 h 92883"/>
                <a:gd name="connsiteX3" fmla="*/ 148580 w 148613"/>
                <a:gd name="connsiteY3" fmla="*/ 1688 h 92883"/>
                <a:gd name="connsiteX4" fmla="*/ 108846 w 148613"/>
                <a:gd name="connsiteY4" fmla="*/ 1688 h 92883"/>
                <a:gd name="connsiteX5" fmla="*/ 108846 w 148613"/>
                <a:gd name="connsiteY5" fmla="*/ 53702 h 92883"/>
                <a:gd name="connsiteX6" fmla="*/ 11934 w 148613"/>
                <a:gd name="connsiteY6" fmla="*/ 12873 h 92883"/>
                <a:gd name="connsiteX7" fmla="*/ 1688 w 148613"/>
                <a:gd name="connsiteY7" fmla="*/ 43456 h 92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8613" h="92883">
                  <a:moveTo>
                    <a:pt x="1688" y="43456"/>
                  </a:moveTo>
                  <a:lnTo>
                    <a:pt x="105717" y="91403"/>
                  </a:lnTo>
                  <a:lnTo>
                    <a:pt x="148580" y="91403"/>
                  </a:lnTo>
                  <a:lnTo>
                    <a:pt x="148580" y="1688"/>
                  </a:lnTo>
                  <a:lnTo>
                    <a:pt x="108846" y="1688"/>
                  </a:lnTo>
                  <a:lnTo>
                    <a:pt x="108846" y="53702"/>
                  </a:lnTo>
                  <a:lnTo>
                    <a:pt x="11934" y="12873"/>
                  </a:lnTo>
                  <a:lnTo>
                    <a:pt x="1688" y="43456"/>
                  </a:lnTo>
                  <a:close/>
                </a:path>
              </a:pathLst>
            </a:custGeom>
            <a:solidFill>
              <a:srgbClr val="0078D4"/>
            </a:solidFill>
            <a:ln w="4615" cap="flat">
              <a:noFill/>
              <a:prstDash val="solid"/>
              <a:miter/>
            </a:ln>
          </p:spPr>
          <p:txBody>
            <a:bodyPr rtlCol="0" anchor="ctr"/>
            <a:lstStyle/>
            <a:p>
              <a:endParaRPr lang="en-US">
                <a:solidFill>
                  <a:prstClr val="black"/>
                </a:solidFill>
                <a:latin typeface="Calibri" panose="020F0502020204030204"/>
              </a:endParaRPr>
            </a:p>
          </p:txBody>
        </p:sp>
        <p:sp>
          <p:nvSpPr>
            <p:cNvPr id="166" name="Freeform: Shape 165">
              <a:extLst>
                <a:ext uri="{FF2B5EF4-FFF2-40B4-BE49-F238E27FC236}">
                  <a16:creationId xmlns:a16="http://schemas.microsoft.com/office/drawing/2014/main" id="{A9B8AC88-83D3-4362-8167-81DBFEC9D3DA}"/>
                </a:ext>
              </a:extLst>
            </p:cNvPr>
            <p:cNvSpPr/>
            <p:nvPr/>
          </p:nvSpPr>
          <p:spPr>
            <a:xfrm>
              <a:off x="9288461" y="5006126"/>
              <a:ext cx="176478" cy="143969"/>
            </a:xfrm>
            <a:custGeom>
              <a:avLst/>
              <a:gdLst>
                <a:gd name="connsiteX0" fmla="*/ 175565 w 176478"/>
                <a:gd name="connsiteY0" fmla="*/ 56988 h 143969"/>
                <a:gd name="connsiteX1" fmla="*/ 37276 w 176478"/>
                <a:gd name="connsiteY1" fmla="*/ 1688 h 143969"/>
                <a:gd name="connsiteX2" fmla="*/ 1688 w 176478"/>
                <a:gd name="connsiteY2" fmla="*/ 90699 h 143969"/>
                <a:gd name="connsiteX3" fmla="*/ 139976 w 176478"/>
                <a:gd name="connsiteY3" fmla="*/ 146077 h 143969"/>
                <a:gd name="connsiteX4" fmla="*/ 175565 w 176478"/>
                <a:gd name="connsiteY4" fmla="*/ 56988 h 143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478" h="143969">
                  <a:moveTo>
                    <a:pt x="175565" y="56988"/>
                  </a:moveTo>
                  <a:lnTo>
                    <a:pt x="37276" y="1688"/>
                  </a:lnTo>
                  <a:lnTo>
                    <a:pt x="1688" y="90699"/>
                  </a:lnTo>
                  <a:lnTo>
                    <a:pt x="139976" y="146077"/>
                  </a:lnTo>
                  <a:lnTo>
                    <a:pt x="175565" y="56988"/>
                  </a:lnTo>
                  <a:close/>
                </a:path>
              </a:pathLst>
            </a:custGeom>
            <a:solidFill>
              <a:srgbClr val="50E6FF"/>
            </a:solidFill>
            <a:ln w="4615" cap="flat">
              <a:noFill/>
              <a:prstDash val="solid"/>
              <a:miter/>
            </a:ln>
          </p:spPr>
          <p:txBody>
            <a:bodyPr rtlCol="0" anchor="ctr"/>
            <a:lstStyle/>
            <a:p>
              <a:endParaRPr lang="en-US">
                <a:solidFill>
                  <a:prstClr val="black"/>
                </a:solidFill>
                <a:latin typeface="Calibri" panose="020F0502020204030204"/>
              </a:endParaRPr>
            </a:p>
          </p:txBody>
        </p:sp>
        <p:sp>
          <p:nvSpPr>
            <p:cNvPr id="167" name="Freeform: Shape 166">
              <a:extLst>
                <a:ext uri="{FF2B5EF4-FFF2-40B4-BE49-F238E27FC236}">
                  <a16:creationId xmlns:a16="http://schemas.microsoft.com/office/drawing/2014/main" id="{AD2C3E33-FD43-48A7-AA0C-197A0DFAEA24}"/>
                </a:ext>
              </a:extLst>
            </p:cNvPr>
            <p:cNvSpPr/>
            <p:nvPr/>
          </p:nvSpPr>
          <p:spPr>
            <a:xfrm>
              <a:off x="9431133" y="4962878"/>
              <a:ext cx="181122" cy="167190"/>
            </a:xfrm>
            <a:custGeom>
              <a:avLst/>
              <a:gdLst>
                <a:gd name="connsiteX0" fmla="*/ 183934 w 181122"/>
                <a:gd name="connsiteY0" fmla="*/ 56988 h 167189"/>
                <a:gd name="connsiteX1" fmla="*/ 45646 w 181122"/>
                <a:gd name="connsiteY1" fmla="*/ 1688 h 167189"/>
                <a:gd name="connsiteX2" fmla="*/ 1688 w 181122"/>
                <a:gd name="connsiteY2" fmla="*/ 111584 h 167189"/>
                <a:gd name="connsiteX3" fmla="*/ 139976 w 181122"/>
                <a:gd name="connsiteY3" fmla="*/ 166883 h 167189"/>
                <a:gd name="connsiteX4" fmla="*/ 183934 w 181122"/>
                <a:gd name="connsiteY4" fmla="*/ 56988 h 167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22" h="167189">
                  <a:moveTo>
                    <a:pt x="183934" y="56988"/>
                  </a:moveTo>
                  <a:lnTo>
                    <a:pt x="45646" y="1688"/>
                  </a:lnTo>
                  <a:lnTo>
                    <a:pt x="1688" y="111584"/>
                  </a:lnTo>
                  <a:lnTo>
                    <a:pt x="139976" y="166883"/>
                  </a:lnTo>
                  <a:lnTo>
                    <a:pt x="183934" y="56988"/>
                  </a:lnTo>
                  <a:close/>
                </a:path>
              </a:pathLst>
            </a:custGeom>
            <a:solidFill>
              <a:srgbClr val="50E6FF"/>
            </a:solidFill>
            <a:ln w="4615" cap="flat">
              <a:noFill/>
              <a:prstDash val="solid"/>
              <a:miter/>
            </a:ln>
          </p:spPr>
          <p:txBody>
            <a:bodyPr rtlCol="0" anchor="ctr"/>
            <a:lstStyle/>
            <a:p>
              <a:endParaRPr lang="en-US">
                <a:solidFill>
                  <a:prstClr val="black"/>
                </a:solidFill>
                <a:latin typeface="Calibri" panose="020F0502020204030204"/>
              </a:endParaRPr>
            </a:p>
          </p:txBody>
        </p:sp>
        <p:sp>
          <p:nvSpPr>
            <p:cNvPr id="168" name="Freeform: Shape 167">
              <a:extLst>
                <a:ext uri="{FF2B5EF4-FFF2-40B4-BE49-F238E27FC236}">
                  <a16:creationId xmlns:a16="http://schemas.microsoft.com/office/drawing/2014/main" id="{1A92B0BF-18C7-491A-8B0F-452C9D9E631F}"/>
                </a:ext>
              </a:extLst>
            </p:cNvPr>
            <p:cNvSpPr/>
            <p:nvPr/>
          </p:nvSpPr>
          <p:spPr>
            <a:xfrm>
              <a:off x="9209383" y="5091463"/>
              <a:ext cx="46442" cy="116104"/>
            </a:xfrm>
            <a:custGeom>
              <a:avLst/>
              <a:gdLst>
                <a:gd name="connsiteX0" fmla="*/ 45568 w 46441"/>
                <a:gd name="connsiteY0" fmla="*/ 1688 h 116104"/>
                <a:gd name="connsiteX1" fmla="*/ 1688 w 46441"/>
                <a:gd name="connsiteY1" fmla="*/ 1688 h 116104"/>
                <a:gd name="connsiteX2" fmla="*/ 1688 w 46441"/>
                <a:gd name="connsiteY2" fmla="*/ 117450 h 116104"/>
                <a:gd name="connsiteX3" fmla="*/ 45568 w 46441"/>
                <a:gd name="connsiteY3" fmla="*/ 117450 h 116104"/>
                <a:gd name="connsiteX4" fmla="*/ 45568 w 46441"/>
                <a:gd name="connsiteY4" fmla="*/ 1688 h 116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441" h="116104">
                  <a:moveTo>
                    <a:pt x="45568" y="1688"/>
                  </a:moveTo>
                  <a:lnTo>
                    <a:pt x="1688" y="1688"/>
                  </a:lnTo>
                  <a:lnTo>
                    <a:pt x="1688" y="117450"/>
                  </a:lnTo>
                  <a:lnTo>
                    <a:pt x="45568" y="117450"/>
                  </a:lnTo>
                  <a:lnTo>
                    <a:pt x="45568" y="1688"/>
                  </a:lnTo>
                  <a:close/>
                </a:path>
              </a:pathLst>
            </a:custGeom>
            <a:solidFill>
              <a:srgbClr val="0078D4"/>
            </a:solidFill>
            <a:ln w="4615" cap="flat">
              <a:noFill/>
              <a:prstDash val="solid"/>
              <a:miter/>
            </a:ln>
          </p:spPr>
          <p:txBody>
            <a:bodyPr rtlCol="0" anchor="ctr"/>
            <a:lstStyle/>
            <a:p>
              <a:endParaRPr lang="en-US">
                <a:solidFill>
                  <a:prstClr val="black"/>
                </a:solidFill>
                <a:latin typeface="Calibri" panose="020F0502020204030204"/>
              </a:endParaRPr>
            </a:p>
          </p:txBody>
        </p:sp>
        <p:sp>
          <p:nvSpPr>
            <p:cNvPr id="169" name="Freeform: Shape 168">
              <a:extLst>
                <a:ext uri="{FF2B5EF4-FFF2-40B4-BE49-F238E27FC236}">
                  <a16:creationId xmlns:a16="http://schemas.microsoft.com/office/drawing/2014/main" id="{411BB4DD-B175-4023-95CD-6CE182EBF3A5}"/>
                </a:ext>
              </a:extLst>
            </p:cNvPr>
            <p:cNvSpPr/>
            <p:nvPr/>
          </p:nvSpPr>
          <p:spPr>
            <a:xfrm>
              <a:off x="9243098" y="4861976"/>
              <a:ext cx="413331" cy="264717"/>
            </a:xfrm>
            <a:custGeom>
              <a:avLst/>
              <a:gdLst>
                <a:gd name="connsiteX0" fmla="*/ 281159 w 413330"/>
                <a:gd name="connsiteY0" fmla="*/ 266923 h 264717"/>
                <a:gd name="connsiteX1" fmla="*/ 1688 w 413330"/>
                <a:gd name="connsiteY1" fmla="*/ 154681 h 264717"/>
                <a:gd name="connsiteX2" fmla="*/ 62854 w 413330"/>
                <a:gd name="connsiteY2" fmla="*/ 1688 h 264717"/>
                <a:gd name="connsiteX3" fmla="*/ 411704 w 413330"/>
                <a:gd name="connsiteY3" fmla="*/ 141462 h 264717"/>
                <a:gd name="connsiteX4" fmla="*/ 306658 w 413330"/>
                <a:gd name="connsiteY4" fmla="*/ 200595 h 264717"/>
                <a:gd name="connsiteX5" fmla="*/ 281159 w 413330"/>
                <a:gd name="connsiteY5" fmla="*/ 266923 h 264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3330" h="264717">
                  <a:moveTo>
                    <a:pt x="281159" y="266923"/>
                  </a:moveTo>
                  <a:lnTo>
                    <a:pt x="1688" y="154681"/>
                  </a:lnTo>
                  <a:lnTo>
                    <a:pt x="62854" y="1688"/>
                  </a:lnTo>
                  <a:lnTo>
                    <a:pt x="411704" y="141462"/>
                  </a:lnTo>
                  <a:lnTo>
                    <a:pt x="306658" y="200595"/>
                  </a:lnTo>
                  <a:lnTo>
                    <a:pt x="281159" y="266923"/>
                  </a:lnTo>
                  <a:close/>
                </a:path>
              </a:pathLst>
            </a:custGeom>
            <a:solidFill>
              <a:srgbClr val="0078D4"/>
            </a:solidFill>
            <a:ln w="4615" cap="flat">
              <a:noFill/>
              <a:prstDash val="solid"/>
              <a:miter/>
            </a:ln>
          </p:spPr>
          <p:txBody>
            <a:bodyPr rtlCol="0" anchor="ctr"/>
            <a:lstStyle/>
            <a:p>
              <a:endParaRPr lang="en-US">
                <a:solidFill>
                  <a:prstClr val="black"/>
                </a:solidFill>
                <a:latin typeface="Calibri" panose="020F0502020204030204"/>
              </a:endParaRPr>
            </a:p>
          </p:txBody>
        </p:sp>
        <p:sp>
          <p:nvSpPr>
            <p:cNvPr id="170" name="Freeform: Shape 169">
              <a:extLst>
                <a:ext uri="{FF2B5EF4-FFF2-40B4-BE49-F238E27FC236}">
                  <a16:creationId xmlns:a16="http://schemas.microsoft.com/office/drawing/2014/main" id="{647FB804-4D71-43ED-961E-563C9BE1354B}"/>
                </a:ext>
              </a:extLst>
            </p:cNvPr>
            <p:cNvSpPr/>
            <p:nvPr/>
          </p:nvSpPr>
          <p:spPr>
            <a:xfrm>
              <a:off x="9294094" y="4890530"/>
              <a:ext cx="311159" cy="148613"/>
            </a:xfrm>
            <a:custGeom>
              <a:avLst/>
              <a:gdLst>
                <a:gd name="connsiteX0" fmla="*/ 243458 w 311159"/>
                <a:gd name="connsiteY0" fmla="*/ 147563 h 148613"/>
                <a:gd name="connsiteX1" fmla="*/ 1688 w 311159"/>
                <a:gd name="connsiteY1" fmla="*/ 50652 h 148613"/>
                <a:gd name="connsiteX2" fmla="*/ 21085 w 311159"/>
                <a:gd name="connsiteY2" fmla="*/ 1688 h 148613"/>
                <a:gd name="connsiteX3" fmla="*/ 311820 w 311159"/>
                <a:gd name="connsiteY3" fmla="*/ 117997 h 148613"/>
                <a:gd name="connsiteX4" fmla="*/ 243458 w 311159"/>
                <a:gd name="connsiteY4" fmla="*/ 147563 h 1486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1159" h="148613">
                  <a:moveTo>
                    <a:pt x="243458" y="147563"/>
                  </a:moveTo>
                  <a:lnTo>
                    <a:pt x="1688" y="50652"/>
                  </a:lnTo>
                  <a:lnTo>
                    <a:pt x="21085" y="1688"/>
                  </a:lnTo>
                  <a:lnTo>
                    <a:pt x="311820" y="117997"/>
                  </a:lnTo>
                  <a:lnTo>
                    <a:pt x="243458" y="147563"/>
                  </a:lnTo>
                  <a:close/>
                </a:path>
              </a:pathLst>
            </a:custGeom>
            <a:solidFill>
              <a:srgbClr val="50E6FF"/>
            </a:solidFill>
            <a:ln w="4615" cap="flat">
              <a:noFill/>
              <a:prstDash val="solid"/>
              <a:miter/>
            </a:ln>
          </p:spPr>
          <p:txBody>
            <a:bodyPr rtlCol="0" anchor="ctr"/>
            <a:lstStyle/>
            <a:p>
              <a:endParaRPr lang="en-US">
                <a:solidFill>
                  <a:prstClr val="black"/>
                </a:solidFill>
                <a:latin typeface="Calibri" panose="020F0502020204030204"/>
              </a:endParaRPr>
            </a:p>
          </p:txBody>
        </p:sp>
      </p:grpSp>
      <p:sp>
        <p:nvSpPr>
          <p:cNvPr id="171" name="Oval 170">
            <a:extLst>
              <a:ext uri="{FF2B5EF4-FFF2-40B4-BE49-F238E27FC236}">
                <a16:creationId xmlns:a16="http://schemas.microsoft.com/office/drawing/2014/main" id="{B4C8DB49-9F2F-493C-8CC2-9FB6BFBB43C5}"/>
              </a:ext>
            </a:extLst>
          </p:cNvPr>
          <p:cNvSpPr/>
          <p:nvPr/>
        </p:nvSpPr>
        <p:spPr bwMode="auto">
          <a:xfrm>
            <a:off x="3585801" y="5037762"/>
            <a:ext cx="437632" cy="437632"/>
          </a:xfrm>
          <a:prstGeom prst="ellipse">
            <a:avLst/>
          </a:prstGeom>
          <a:solidFill>
            <a:sysClr val="window" lastClr="FFFFFF"/>
          </a:solidFill>
          <a:ln w="12700" cap="flat" cmpd="sng" algn="ctr">
            <a:solidFill>
              <a:srgbClr val="4472C4"/>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Calibri" panose="020F0502020204030204"/>
              <a:ea typeface="Segoe UI" pitchFamily="34" charset="0"/>
              <a:cs typeface="Segoe UI" pitchFamily="34" charset="0"/>
            </a:endParaRPr>
          </a:p>
        </p:txBody>
      </p:sp>
      <p:grpSp>
        <p:nvGrpSpPr>
          <p:cNvPr id="172" name="nodes" descr="nodes">
            <a:extLst>
              <a:ext uri="{FF2B5EF4-FFF2-40B4-BE49-F238E27FC236}">
                <a16:creationId xmlns:a16="http://schemas.microsoft.com/office/drawing/2014/main" id="{C3E0207B-000A-44EF-8FD6-560B7BA0BD8C}"/>
              </a:ext>
            </a:extLst>
          </p:cNvPr>
          <p:cNvGrpSpPr>
            <a:grpSpLocks noChangeAspect="1"/>
          </p:cNvGrpSpPr>
          <p:nvPr/>
        </p:nvGrpSpPr>
        <p:grpSpPr bwMode="auto">
          <a:xfrm>
            <a:off x="3668218" y="5120611"/>
            <a:ext cx="272798" cy="271934"/>
            <a:chOff x="1018" y="767"/>
            <a:chExt cx="316" cy="315"/>
          </a:xfrm>
        </p:grpSpPr>
        <p:sp>
          <p:nvSpPr>
            <p:cNvPr id="173" name="AutoShape 3">
              <a:extLst>
                <a:ext uri="{FF2B5EF4-FFF2-40B4-BE49-F238E27FC236}">
                  <a16:creationId xmlns:a16="http://schemas.microsoft.com/office/drawing/2014/main" id="{C5A9FFEC-4148-4C66-8434-C425DA80C955}"/>
                </a:ext>
              </a:extLst>
            </p:cNvPr>
            <p:cNvSpPr>
              <a:spLocks noChangeAspect="1" noChangeArrowheads="1" noTextEdit="1"/>
            </p:cNvSpPr>
            <p:nvPr/>
          </p:nvSpPr>
          <p:spPr bwMode="auto">
            <a:xfrm>
              <a:off x="1018" y="767"/>
              <a:ext cx="316" cy="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latin typeface="Calibri" panose="020F0502020204030204"/>
              </a:endParaRPr>
            </a:p>
          </p:txBody>
        </p:sp>
        <p:sp>
          <p:nvSpPr>
            <p:cNvPr id="174" name="Freeform 5">
              <a:extLst>
                <a:ext uri="{FF2B5EF4-FFF2-40B4-BE49-F238E27FC236}">
                  <a16:creationId xmlns:a16="http://schemas.microsoft.com/office/drawing/2014/main" id="{FED527D3-5B65-4E08-AA4F-F085F1B3D250}"/>
                </a:ext>
              </a:extLst>
            </p:cNvPr>
            <p:cNvSpPr>
              <a:spLocks/>
            </p:cNvSpPr>
            <p:nvPr/>
          </p:nvSpPr>
          <p:spPr bwMode="auto">
            <a:xfrm>
              <a:off x="1072" y="901"/>
              <a:ext cx="86" cy="89"/>
            </a:xfrm>
            <a:custGeom>
              <a:avLst/>
              <a:gdLst>
                <a:gd name="T0" fmla="*/ 47 w 47"/>
                <a:gd name="T1" fmla="*/ 4 h 48"/>
                <a:gd name="T2" fmla="*/ 44 w 47"/>
                <a:gd name="T3" fmla="*/ 0 h 48"/>
                <a:gd name="T4" fmla="*/ 16 w 47"/>
                <a:gd name="T5" fmla="*/ 29 h 48"/>
                <a:gd name="T6" fmla="*/ 11 w 47"/>
                <a:gd name="T7" fmla="*/ 27 h 48"/>
                <a:gd name="T8" fmla="*/ 0 w 47"/>
                <a:gd name="T9" fmla="*/ 37 h 48"/>
                <a:gd name="T10" fmla="*/ 11 w 47"/>
                <a:gd name="T11" fmla="*/ 48 h 48"/>
                <a:gd name="T12" fmla="*/ 21 w 47"/>
                <a:gd name="T13" fmla="*/ 37 h 48"/>
                <a:gd name="T14" fmla="*/ 19 w 47"/>
                <a:gd name="T15" fmla="*/ 32 h 48"/>
                <a:gd name="T16" fmla="*/ 47 w 47"/>
                <a:gd name="T17"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48">
                  <a:moveTo>
                    <a:pt x="47" y="4"/>
                  </a:moveTo>
                  <a:cubicBezTo>
                    <a:pt x="44" y="0"/>
                    <a:pt x="44" y="0"/>
                    <a:pt x="44" y="0"/>
                  </a:cubicBezTo>
                  <a:cubicBezTo>
                    <a:pt x="16" y="29"/>
                    <a:pt x="16" y="29"/>
                    <a:pt x="16" y="29"/>
                  </a:cubicBezTo>
                  <a:cubicBezTo>
                    <a:pt x="14" y="28"/>
                    <a:pt x="12" y="27"/>
                    <a:pt x="11" y="27"/>
                  </a:cubicBezTo>
                  <a:cubicBezTo>
                    <a:pt x="5" y="27"/>
                    <a:pt x="0" y="32"/>
                    <a:pt x="0" y="37"/>
                  </a:cubicBezTo>
                  <a:cubicBezTo>
                    <a:pt x="0" y="43"/>
                    <a:pt x="5" y="48"/>
                    <a:pt x="11" y="48"/>
                  </a:cubicBezTo>
                  <a:cubicBezTo>
                    <a:pt x="16" y="48"/>
                    <a:pt x="21" y="43"/>
                    <a:pt x="21" y="37"/>
                  </a:cubicBezTo>
                  <a:cubicBezTo>
                    <a:pt x="21" y="36"/>
                    <a:pt x="20" y="34"/>
                    <a:pt x="19" y="32"/>
                  </a:cubicBezTo>
                  <a:lnTo>
                    <a:pt x="47" y="4"/>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latin typeface="Calibri" panose="020F0502020204030204"/>
              </a:endParaRPr>
            </a:p>
          </p:txBody>
        </p:sp>
        <p:sp>
          <p:nvSpPr>
            <p:cNvPr id="175" name="Freeform 6">
              <a:extLst>
                <a:ext uri="{FF2B5EF4-FFF2-40B4-BE49-F238E27FC236}">
                  <a16:creationId xmlns:a16="http://schemas.microsoft.com/office/drawing/2014/main" id="{8DB25ED6-2024-4A9F-9850-0745A8CD7302}"/>
                </a:ext>
              </a:extLst>
            </p:cNvPr>
            <p:cNvSpPr>
              <a:spLocks/>
            </p:cNvSpPr>
            <p:nvPr/>
          </p:nvSpPr>
          <p:spPr bwMode="auto">
            <a:xfrm>
              <a:off x="1151" y="903"/>
              <a:ext cx="70" cy="113"/>
            </a:xfrm>
            <a:custGeom>
              <a:avLst/>
              <a:gdLst>
                <a:gd name="T0" fmla="*/ 23 w 38"/>
                <a:gd name="T1" fmla="*/ 31 h 61"/>
                <a:gd name="T2" fmla="*/ 20 w 38"/>
                <a:gd name="T3" fmla="*/ 31 h 61"/>
                <a:gd name="T4" fmla="*/ 5 w 38"/>
                <a:gd name="T5" fmla="*/ 0 h 61"/>
                <a:gd name="T6" fmla="*/ 0 w 38"/>
                <a:gd name="T7" fmla="*/ 2 h 61"/>
                <a:gd name="T8" fmla="*/ 15 w 38"/>
                <a:gd name="T9" fmla="*/ 33 h 61"/>
                <a:gd name="T10" fmla="*/ 8 w 38"/>
                <a:gd name="T11" fmla="*/ 46 h 61"/>
                <a:gd name="T12" fmla="*/ 23 w 38"/>
                <a:gd name="T13" fmla="*/ 61 h 61"/>
                <a:gd name="T14" fmla="*/ 38 w 38"/>
                <a:gd name="T15" fmla="*/ 46 h 61"/>
                <a:gd name="T16" fmla="*/ 23 w 38"/>
                <a:gd name="T17" fmla="*/ 3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1">
                  <a:moveTo>
                    <a:pt x="23" y="31"/>
                  </a:moveTo>
                  <a:cubicBezTo>
                    <a:pt x="22" y="31"/>
                    <a:pt x="21" y="31"/>
                    <a:pt x="20" y="31"/>
                  </a:cubicBezTo>
                  <a:cubicBezTo>
                    <a:pt x="5" y="0"/>
                    <a:pt x="5" y="0"/>
                    <a:pt x="5" y="0"/>
                  </a:cubicBezTo>
                  <a:cubicBezTo>
                    <a:pt x="0" y="2"/>
                    <a:pt x="0" y="2"/>
                    <a:pt x="0" y="2"/>
                  </a:cubicBezTo>
                  <a:cubicBezTo>
                    <a:pt x="15" y="33"/>
                    <a:pt x="15" y="33"/>
                    <a:pt x="15" y="33"/>
                  </a:cubicBezTo>
                  <a:cubicBezTo>
                    <a:pt x="11" y="36"/>
                    <a:pt x="8" y="41"/>
                    <a:pt x="8" y="46"/>
                  </a:cubicBezTo>
                  <a:cubicBezTo>
                    <a:pt x="8" y="55"/>
                    <a:pt x="15" y="61"/>
                    <a:pt x="23" y="61"/>
                  </a:cubicBezTo>
                  <a:cubicBezTo>
                    <a:pt x="32" y="61"/>
                    <a:pt x="38" y="55"/>
                    <a:pt x="38" y="46"/>
                  </a:cubicBezTo>
                  <a:cubicBezTo>
                    <a:pt x="38" y="38"/>
                    <a:pt x="32" y="31"/>
                    <a:pt x="23" y="31"/>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latin typeface="Calibri" panose="020F0502020204030204"/>
              </a:endParaRPr>
            </a:p>
          </p:txBody>
        </p:sp>
        <p:sp>
          <p:nvSpPr>
            <p:cNvPr id="176" name="Freeform 7">
              <a:extLst>
                <a:ext uri="{FF2B5EF4-FFF2-40B4-BE49-F238E27FC236}">
                  <a16:creationId xmlns:a16="http://schemas.microsoft.com/office/drawing/2014/main" id="{78CC6FB5-30E3-4F85-B115-639814F3CBBB}"/>
                </a:ext>
              </a:extLst>
            </p:cNvPr>
            <p:cNvSpPr>
              <a:spLocks/>
            </p:cNvSpPr>
            <p:nvPr/>
          </p:nvSpPr>
          <p:spPr bwMode="auto">
            <a:xfrm>
              <a:off x="1155" y="900"/>
              <a:ext cx="124" cy="51"/>
            </a:xfrm>
            <a:custGeom>
              <a:avLst/>
              <a:gdLst>
                <a:gd name="T0" fmla="*/ 57 w 67"/>
                <a:gd name="T1" fmla="*/ 8 h 28"/>
                <a:gd name="T2" fmla="*/ 48 w 67"/>
                <a:gd name="T3" fmla="*/ 13 h 28"/>
                <a:gd name="T4" fmla="*/ 1 w 67"/>
                <a:gd name="T5" fmla="*/ 0 h 28"/>
                <a:gd name="T6" fmla="*/ 0 w 67"/>
                <a:gd name="T7" fmla="*/ 5 h 28"/>
                <a:gd name="T8" fmla="*/ 46 w 67"/>
                <a:gd name="T9" fmla="*/ 18 h 28"/>
                <a:gd name="T10" fmla="*/ 46 w 67"/>
                <a:gd name="T11" fmla="*/ 18 h 28"/>
                <a:gd name="T12" fmla="*/ 57 w 67"/>
                <a:gd name="T13" fmla="*/ 28 h 28"/>
                <a:gd name="T14" fmla="*/ 67 w 67"/>
                <a:gd name="T15" fmla="*/ 18 h 28"/>
                <a:gd name="T16" fmla="*/ 57 w 67"/>
                <a:gd name="T17" fmla="*/ 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28">
                  <a:moveTo>
                    <a:pt x="57" y="8"/>
                  </a:moveTo>
                  <a:cubicBezTo>
                    <a:pt x="53" y="8"/>
                    <a:pt x="50" y="10"/>
                    <a:pt x="48" y="13"/>
                  </a:cubicBezTo>
                  <a:cubicBezTo>
                    <a:pt x="1" y="0"/>
                    <a:pt x="1" y="0"/>
                    <a:pt x="1" y="0"/>
                  </a:cubicBezTo>
                  <a:cubicBezTo>
                    <a:pt x="0" y="5"/>
                    <a:pt x="0" y="5"/>
                    <a:pt x="0" y="5"/>
                  </a:cubicBezTo>
                  <a:cubicBezTo>
                    <a:pt x="46" y="18"/>
                    <a:pt x="46" y="18"/>
                    <a:pt x="46" y="18"/>
                  </a:cubicBezTo>
                  <a:cubicBezTo>
                    <a:pt x="46" y="18"/>
                    <a:pt x="46" y="18"/>
                    <a:pt x="46" y="18"/>
                  </a:cubicBezTo>
                  <a:cubicBezTo>
                    <a:pt x="46" y="24"/>
                    <a:pt x="51" y="28"/>
                    <a:pt x="57" y="28"/>
                  </a:cubicBezTo>
                  <a:cubicBezTo>
                    <a:pt x="62" y="28"/>
                    <a:pt x="67" y="24"/>
                    <a:pt x="67" y="18"/>
                  </a:cubicBezTo>
                  <a:cubicBezTo>
                    <a:pt x="67" y="13"/>
                    <a:pt x="62" y="8"/>
                    <a:pt x="57" y="8"/>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latin typeface="Calibri" panose="020F0502020204030204"/>
              </a:endParaRPr>
            </a:p>
          </p:txBody>
        </p:sp>
        <p:sp>
          <p:nvSpPr>
            <p:cNvPr id="177" name="Freeform 8">
              <a:extLst>
                <a:ext uri="{FF2B5EF4-FFF2-40B4-BE49-F238E27FC236}">
                  <a16:creationId xmlns:a16="http://schemas.microsoft.com/office/drawing/2014/main" id="{EE385969-1B60-4C88-9DC4-537C0C3CB548}"/>
                </a:ext>
              </a:extLst>
            </p:cNvPr>
            <p:cNvSpPr>
              <a:spLocks/>
            </p:cNvSpPr>
            <p:nvPr/>
          </p:nvSpPr>
          <p:spPr bwMode="auto">
            <a:xfrm>
              <a:off x="1044" y="839"/>
              <a:ext cx="114" cy="70"/>
            </a:xfrm>
            <a:custGeom>
              <a:avLst/>
              <a:gdLst>
                <a:gd name="T0" fmla="*/ 62 w 62"/>
                <a:gd name="T1" fmla="*/ 34 h 38"/>
                <a:gd name="T2" fmla="*/ 30 w 62"/>
                <a:gd name="T3" fmla="*/ 19 h 38"/>
                <a:gd name="T4" fmla="*/ 31 w 62"/>
                <a:gd name="T5" fmla="*/ 16 h 38"/>
                <a:gd name="T6" fmla="*/ 15 w 62"/>
                <a:gd name="T7" fmla="*/ 0 h 38"/>
                <a:gd name="T8" fmla="*/ 0 w 62"/>
                <a:gd name="T9" fmla="*/ 16 h 38"/>
                <a:gd name="T10" fmla="*/ 15 w 62"/>
                <a:gd name="T11" fmla="*/ 31 h 38"/>
                <a:gd name="T12" fmla="*/ 28 w 62"/>
                <a:gd name="T13" fmla="*/ 23 h 38"/>
                <a:gd name="T14" fmla="*/ 59 w 62"/>
                <a:gd name="T15" fmla="*/ 38 h 38"/>
                <a:gd name="T16" fmla="*/ 62 w 62"/>
                <a:gd name="T17" fmla="*/ 3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38">
                  <a:moveTo>
                    <a:pt x="62" y="34"/>
                  </a:moveTo>
                  <a:cubicBezTo>
                    <a:pt x="30" y="19"/>
                    <a:pt x="30" y="19"/>
                    <a:pt x="30" y="19"/>
                  </a:cubicBezTo>
                  <a:cubicBezTo>
                    <a:pt x="30" y="18"/>
                    <a:pt x="31" y="17"/>
                    <a:pt x="31" y="16"/>
                  </a:cubicBezTo>
                  <a:cubicBezTo>
                    <a:pt x="31" y="7"/>
                    <a:pt x="24" y="0"/>
                    <a:pt x="15" y="0"/>
                  </a:cubicBezTo>
                  <a:cubicBezTo>
                    <a:pt x="7" y="0"/>
                    <a:pt x="0" y="7"/>
                    <a:pt x="0" y="16"/>
                  </a:cubicBezTo>
                  <a:cubicBezTo>
                    <a:pt x="0" y="24"/>
                    <a:pt x="7" y="31"/>
                    <a:pt x="15" y="31"/>
                  </a:cubicBezTo>
                  <a:cubicBezTo>
                    <a:pt x="21" y="31"/>
                    <a:pt x="26" y="28"/>
                    <a:pt x="28" y="23"/>
                  </a:cubicBezTo>
                  <a:cubicBezTo>
                    <a:pt x="59" y="38"/>
                    <a:pt x="59" y="38"/>
                    <a:pt x="59" y="38"/>
                  </a:cubicBezTo>
                  <a:lnTo>
                    <a:pt x="62" y="34"/>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latin typeface="Calibri" panose="020F0502020204030204"/>
              </a:endParaRPr>
            </a:p>
          </p:txBody>
        </p:sp>
        <p:sp>
          <p:nvSpPr>
            <p:cNvPr id="178" name="Freeform 9">
              <a:extLst>
                <a:ext uri="{FF2B5EF4-FFF2-40B4-BE49-F238E27FC236}">
                  <a16:creationId xmlns:a16="http://schemas.microsoft.com/office/drawing/2014/main" id="{218B3506-87EA-46E8-AD56-BB41CBBC40D3}"/>
                </a:ext>
              </a:extLst>
            </p:cNvPr>
            <p:cNvSpPr>
              <a:spLocks/>
            </p:cNvSpPr>
            <p:nvPr/>
          </p:nvSpPr>
          <p:spPr bwMode="auto">
            <a:xfrm>
              <a:off x="1155" y="822"/>
              <a:ext cx="179" cy="87"/>
            </a:xfrm>
            <a:custGeom>
              <a:avLst/>
              <a:gdLst>
                <a:gd name="T0" fmla="*/ 87 w 97"/>
                <a:gd name="T1" fmla="*/ 0 h 47"/>
                <a:gd name="T2" fmla="*/ 77 w 97"/>
                <a:gd name="T3" fmla="*/ 10 h 47"/>
                <a:gd name="T4" fmla="*/ 77 w 97"/>
                <a:gd name="T5" fmla="*/ 13 h 47"/>
                <a:gd name="T6" fmla="*/ 0 w 97"/>
                <a:gd name="T7" fmla="*/ 42 h 47"/>
                <a:gd name="T8" fmla="*/ 1 w 97"/>
                <a:gd name="T9" fmla="*/ 47 h 47"/>
                <a:gd name="T10" fmla="*/ 80 w 97"/>
                <a:gd name="T11" fmla="*/ 17 h 47"/>
                <a:gd name="T12" fmla="*/ 87 w 97"/>
                <a:gd name="T13" fmla="*/ 20 h 47"/>
                <a:gd name="T14" fmla="*/ 97 w 97"/>
                <a:gd name="T15" fmla="*/ 10 h 47"/>
                <a:gd name="T16" fmla="*/ 87 w 97"/>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47">
                  <a:moveTo>
                    <a:pt x="87" y="0"/>
                  </a:moveTo>
                  <a:cubicBezTo>
                    <a:pt x="81" y="0"/>
                    <a:pt x="77" y="5"/>
                    <a:pt x="77" y="10"/>
                  </a:cubicBezTo>
                  <a:cubicBezTo>
                    <a:pt x="77" y="11"/>
                    <a:pt x="77" y="12"/>
                    <a:pt x="77" y="13"/>
                  </a:cubicBezTo>
                  <a:cubicBezTo>
                    <a:pt x="0" y="42"/>
                    <a:pt x="0" y="42"/>
                    <a:pt x="0" y="42"/>
                  </a:cubicBezTo>
                  <a:cubicBezTo>
                    <a:pt x="1" y="47"/>
                    <a:pt x="1" y="47"/>
                    <a:pt x="1" y="47"/>
                  </a:cubicBezTo>
                  <a:cubicBezTo>
                    <a:pt x="80" y="17"/>
                    <a:pt x="80" y="17"/>
                    <a:pt x="80" y="17"/>
                  </a:cubicBezTo>
                  <a:cubicBezTo>
                    <a:pt x="81" y="19"/>
                    <a:pt x="84" y="20"/>
                    <a:pt x="87" y="20"/>
                  </a:cubicBezTo>
                  <a:cubicBezTo>
                    <a:pt x="93" y="20"/>
                    <a:pt x="97" y="16"/>
                    <a:pt x="97" y="10"/>
                  </a:cubicBezTo>
                  <a:cubicBezTo>
                    <a:pt x="97" y="5"/>
                    <a:pt x="93" y="0"/>
                    <a:pt x="87"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latin typeface="Calibri" panose="020F0502020204030204"/>
              </a:endParaRPr>
            </a:p>
          </p:txBody>
        </p:sp>
        <p:sp>
          <p:nvSpPr>
            <p:cNvPr id="179" name="Freeform 10">
              <a:extLst>
                <a:ext uri="{FF2B5EF4-FFF2-40B4-BE49-F238E27FC236}">
                  <a16:creationId xmlns:a16="http://schemas.microsoft.com/office/drawing/2014/main" id="{220CB829-B5C3-48ED-83BB-6BBD3A03C10A}"/>
                </a:ext>
              </a:extLst>
            </p:cNvPr>
            <p:cNvSpPr>
              <a:spLocks/>
            </p:cNvSpPr>
            <p:nvPr/>
          </p:nvSpPr>
          <p:spPr bwMode="auto">
            <a:xfrm>
              <a:off x="1127" y="802"/>
              <a:ext cx="37" cy="103"/>
            </a:xfrm>
            <a:custGeom>
              <a:avLst/>
              <a:gdLst>
                <a:gd name="T0" fmla="*/ 20 w 20"/>
                <a:gd name="T1" fmla="*/ 10 h 56"/>
                <a:gd name="T2" fmla="*/ 10 w 20"/>
                <a:gd name="T3" fmla="*/ 0 h 56"/>
                <a:gd name="T4" fmla="*/ 0 w 20"/>
                <a:gd name="T5" fmla="*/ 10 h 56"/>
                <a:gd name="T6" fmla="*/ 9 w 20"/>
                <a:gd name="T7" fmla="*/ 20 h 56"/>
                <a:gd name="T8" fmla="*/ 13 w 20"/>
                <a:gd name="T9" fmla="*/ 56 h 56"/>
                <a:gd name="T10" fmla="*/ 18 w 20"/>
                <a:gd name="T11" fmla="*/ 56 h 56"/>
                <a:gd name="T12" fmla="*/ 14 w 20"/>
                <a:gd name="T13" fmla="*/ 20 h 56"/>
                <a:gd name="T14" fmla="*/ 20 w 20"/>
                <a:gd name="T15" fmla="*/ 10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56">
                  <a:moveTo>
                    <a:pt x="20" y="10"/>
                  </a:moveTo>
                  <a:cubicBezTo>
                    <a:pt x="20" y="5"/>
                    <a:pt x="16" y="0"/>
                    <a:pt x="10" y="0"/>
                  </a:cubicBezTo>
                  <a:cubicBezTo>
                    <a:pt x="5" y="0"/>
                    <a:pt x="0" y="5"/>
                    <a:pt x="0" y="10"/>
                  </a:cubicBezTo>
                  <a:cubicBezTo>
                    <a:pt x="0" y="15"/>
                    <a:pt x="4" y="20"/>
                    <a:pt x="9" y="20"/>
                  </a:cubicBezTo>
                  <a:cubicBezTo>
                    <a:pt x="13" y="56"/>
                    <a:pt x="13" y="56"/>
                    <a:pt x="13" y="56"/>
                  </a:cubicBezTo>
                  <a:cubicBezTo>
                    <a:pt x="18" y="56"/>
                    <a:pt x="18" y="56"/>
                    <a:pt x="18" y="56"/>
                  </a:cubicBezTo>
                  <a:cubicBezTo>
                    <a:pt x="14" y="20"/>
                    <a:pt x="14" y="20"/>
                    <a:pt x="14" y="20"/>
                  </a:cubicBezTo>
                  <a:cubicBezTo>
                    <a:pt x="18" y="18"/>
                    <a:pt x="20" y="15"/>
                    <a:pt x="20" y="1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latin typeface="Calibri" panose="020F0502020204030204"/>
              </a:endParaRPr>
            </a:p>
          </p:txBody>
        </p:sp>
        <p:sp>
          <p:nvSpPr>
            <p:cNvPr id="180" name="Oval 11">
              <a:extLst>
                <a:ext uri="{FF2B5EF4-FFF2-40B4-BE49-F238E27FC236}">
                  <a16:creationId xmlns:a16="http://schemas.microsoft.com/office/drawing/2014/main" id="{EE379B06-5F79-4D30-BD69-813C8D29312A}"/>
                </a:ext>
              </a:extLst>
            </p:cNvPr>
            <p:cNvSpPr>
              <a:spLocks noChangeArrowheads="1"/>
            </p:cNvSpPr>
            <p:nvPr/>
          </p:nvSpPr>
          <p:spPr bwMode="auto">
            <a:xfrm>
              <a:off x="1118" y="868"/>
              <a:ext cx="76" cy="74"/>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latin typeface="Calibri" panose="020F0502020204030204"/>
              </a:endParaRPr>
            </a:p>
          </p:txBody>
        </p:sp>
        <p:sp>
          <p:nvSpPr>
            <p:cNvPr id="181" name="Oval 12">
              <a:extLst>
                <a:ext uri="{FF2B5EF4-FFF2-40B4-BE49-F238E27FC236}">
                  <a16:creationId xmlns:a16="http://schemas.microsoft.com/office/drawing/2014/main" id="{381FD8AB-053A-4EB0-846F-0E06E9A47B24}"/>
                </a:ext>
              </a:extLst>
            </p:cNvPr>
            <p:cNvSpPr>
              <a:spLocks noChangeArrowheads="1"/>
            </p:cNvSpPr>
            <p:nvPr/>
          </p:nvSpPr>
          <p:spPr bwMode="auto">
            <a:xfrm>
              <a:off x="1110" y="765"/>
              <a:ext cx="19" cy="20"/>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latin typeface="Calibri" panose="020F0502020204030204"/>
              </a:endParaRPr>
            </a:p>
          </p:txBody>
        </p:sp>
        <p:sp>
          <p:nvSpPr>
            <p:cNvPr id="182" name="Oval 13">
              <a:extLst>
                <a:ext uri="{FF2B5EF4-FFF2-40B4-BE49-F238E27FC236}">
                  <a16:creationId xmlns:a16="http://schemas.microsoft.com/office/drawing/2014/main" id="{56F0F922-2EE4-4B0B-B7DF-4DF905069855}"/>
                </a:ext>
              </a:extLst>
            </p:cNvPr>
            <p:cNvSpPr>
              <a:spLocks noChangeArrowheads="1"/>
            </p:cNvSpPr>
            <p:nvPr/>
          </p:nvSpPr>
          <p:spPr bwMode="auto">
            <a:xfrm>
              <a:off x="1035" y="1006"/>
              <a:ext cx="18" cy="19"/>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latin typeface="Calibri" panose="020F0502020204030204"/>
              </a:endParaRPr>
            </a:p>
          </p:txBody>
        </p:sp>
        <p:sp>
          <p:nvSpPr>
            <p:cNvPr id="183" name="Oval 14">
              <a:extLst>
                <a:ext uri="{FF2B5EF4-FFF2-40B4-BE49-F238E27FC236}">
                  <a16:creationId xmlns:a16="http://schemas.microsoft.com/office/drawing/2014/main" id="{0F72C02E-7E1E-476A-980A-8F51FD4D33D9}"/>
                </a:ext>
              </a:extLst>
            </p:cNvPr>
            <p:cNvSpPr>
              <a:spLocks noChangeArrowheads="1"/>
            </p:cNvSpPr>
            <p:nvPr/>
          </p:nvSpPr>
          <p:spPr bwMode="auto">
            <a:xfrm>
              <a:off x="1297" y="935"/>
              <a:ext cx="19" cy="18"/>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latin typeface="Calibri" panose="020F0502020204030204"/>
              </a:endParaRPr>
            </a:p>
          </p:txBody>
        </p:sp>
        <p:sp>
          <p:nvSpPr>
            <p:cNvPr id="184" name="Freeform 15">
              <a:extLst>
                <a:ext uri="{FF2B5EF4-FFF2-40B4-BE49-F238E27FC236}">
                  <a16:creationId xmlns:a16="http://schemas.microsoft.com/office/drawing/2014/main" id="{FB573948-2469-4607-9FA1-4679652D31A0}"/>
                </a:ext>
              </a:extLst>
            </p:cNvPr>
            <p:cNvSpPr>
              <a:spLocks/>
            </p:cNvSpPr>
            <p:nvPr/>
          </p:nvSpPr>
          <p:spPr bwMode="auto">
            <a:xfrm>
              <a:off x="1016" y="900"/>
              <a:ext cx="146" cy="182"/>
            </a:xfrm>
            <a:custGeom>
              <a:avLst/>
              <a:gdLst>
                <a:gd name="T0" fmla="*/ 65 w 79"/>
                <a:gd name="T1" fmla="*/ 80 h 99"/>
                <a:gd name="T2" fmla="*/ 79 w 79"/>
                <a:gd name="T3" fmla="*/ 0 h 99"/>
                <a:gd name="T4" fmla="*/ 19 w 79"/>
                <a:gd name="T5" fmla="*/ 13 h 99"/>
                <a:gd name="T6" fmla="*/ 10 w 79"/>
                <a:gd name="T7" fmla="*/ 8 h 99"/>
                <a:gd name="T8" fmla="*/ 0 w 79"/>
                <a:gd name="T9" fmla="*/ 18 h 99"/>
                <a:gd name="T10" fmla="*/ 10 w 79"/>
                <a:gd name="T11" fmla="*/ 28 h 99"/>
                <a:gd name="T12" fmla="*/ 21 w 79"/>
                <a:gd name="T13" fmla="*/ 18 h 99"/>
                <a:gd name="T14" fmla="*/ 72 w 79"/>
                <a:gd name="T15" fmla="*/ 6 h 99"/>
                <a:gd name="T16" fmla="*/ 60 w 79"/>
                <a:gd name="T17" fmla="*/ 79 h 99"/>
                <a:gd name="T18" fmla="*/ 51 w 79"/>
                <a:gd name="T19" fmla="*/ 89 h 99"/>
                <a:gd name="T20" fmla="*/ 61 w 79"/>
                <a:gd name="T21" fmla="*/ 99 h 99"/>
                <a:gd name="T22" fmla="*/ 71 w 79"/>
                <a:gd name="T23" fmla="*/ 89 h 99"/>
                <a:gd name="T24" fmla="*/ 65 w 79"/>
                <a:gd name="T25" fmla="*/ 8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99">
                  <a:moveTo>
                    <a:pt x="65" y="80"/>
                  </a:moveTo>
                  <a:cubicBezTo>
                    <a:pt x="79" y="0"/>
                    <a:pt x="79" y="0"/>
                    <a:pt x="79" y="0"/>
                  </a:cubicBezTo>
                  <a:cubicBezTo>
                    <a:pt x="19" y="13"/>
                    <a:pt x="19" y="13"/>
                    <a:pt x="19" y="13"/>
                  </a:cubicBezTo>
                  <a:cubicBezTo>
                    <a:pt x="18" y="10"/>
                    <a:pt x="14" y="8"/>
                    <a:pt x="10" y="8"/>
                  </a:cubicBezTo>
                  <a:cubicBezTo>
                    <a:pt x="5" y="8"/>
                    <a:pt x="0" y="12"/>
                    <a:pt x="0" y="18"/>
                  </a:cubicBezTo>
                  <a:cubicBezTo>
                    <a:pt x="0" y="23"/>
                    <a:pt x="5" y="28"/>
                    <a:pt x="10" y="28"/>
                  </a:cubicBezTo>
                  <a:cubicBezTo>
                    <a:pt x="16" y="28"/>
                    <a:pt x="20" y="24"/>
                    <a:pt x="21" y="18"/>
                  </a:cubicBezTo>
                  <a:cubicBezTo>
                    <a:pt x="72" y="6"/>
                    <a:pt x="72" y="6"/>
                    <a:pt x="72" y="6"/>
                  </a:cubicBezTo>
                  <a:cubicBezTo>
                    <a:pt x="60" y="79"/>
                    <a:pt x="60" y="79"/>
                    <a:pt x="60" y="79"/>
                  </a:cubicBezTo>
                  <a:cubicBezTo>
                    <a:pt x="55" y="79"/>
                    <a:pt x="51" y="84"/>
                    <a:pt x="51" y="89"/>
                  </a:cubicBezTo>
                  <a:cubicBezTo>
                    <a:pt x="51" y="95"/>
                    <a:pt x="55" y="99"/>
                    <a:pt x="61" y="99"/>
                  </a:cubicBezTo>
                  <a:cubicBezTo>
                    <a:pt x="66" y="99"/>
                    <a:pt x="71" y="94"/>
                    <a:pt x="71" y="89"/>
                  </a:cubicBezTo>
                  <a:cubicBezTo>
                    <a:pt x="71" y="85"/>
                    <a:pt x="68" y="81"/>
                    <a:pt x="65" y="80"/>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latin typeface="Calibri" panose="020F0502020204030204"/>
              </a:endParaRPr>
            </a:p>
          </p:txBody>
        </p:sp>
        <p:sp>
          <p:nvSpPr>
            <p:cNvPr id="185" name="Freeform 16">
              <a:extLst>
                <a:ext uri="{FF2B5EF4-FFF2-40B4-BE49-F238E27FC236}">
                  <a16:creationId xmlns:a16="http://schemas.microsoft.com/office/drawing/2014/main" id="{913DDC8C-7A7D-4D48-81DB-C91F611C1B10}"/>
                </a:ext>
              </a:extLst>
            </p:cNvPr>
            <p:cNvSpPr>
              <a:spLocks/>
            </p:cNvSpPr>
            <p:nvPr/>
          </p:nvSpPr>
          <p:spPr bwMode="auto">
            <a:xfrm>
              <a:off x="1153" y="802"/>
              <a:ext cx="107" cy="107"/>
            </a:xfrm>
            <a:custGeom>
              <a:avLst/>
              <a:gdLst>
                <a:gd name="T0" fmla="*/ 47 w 58"/>
                <a:gd name="T1" fmla="*/ 0 h 58"/>
                <a:gd name="T2" fmla="*/ 37 w 58"/>
                <a:gd name="T3" fmla="*/ 10 h 58"/>
                <a:gd name="T4" fmla="*/ 39 w 58"/>
                <a:gd name="T5" fmla="*/ 15 h 58"/>
                <a:gd name="T6" fmla="*/ 0 w 58"/>
                <a:gd name="T7" fmla="*/ 54 h 58"/>
                <a:gd name="T8" fmla="*/ 3 w 58"/>
                <a:gd name="T9" fmla="*/ 58 h 58"/>
                <a:gd name="T10" fmla="*/ 42 w 58"/>
                <a:gd name="T11" fmla="*/ 19 h 58"/>
                <a:gd name="T12" fmla="*/ 47 w 58"/>
                <a:gd name="T13" fmla="*/ 20 h 58"/>
                <a:gd name="T14" fmla="*/ 58 w 58"/>
                <a:gd name="T15" fmla="*/ 10 h 58"/>
                <a:gd name="T16" fmla="*/ 47 w 58"/>
                <a:gd name="T17"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58">
                  <a:moveTo>
                    <a:pt x="47" y="0"/>
                  </a:moveTo>
                  <a:cubicBezTo>
                    <a:pt x="42" y="0"/>
                    <a:pt x="37" y="5"/>
                    <a:pt x="37" y="10"/>
                  </a:cubicBezTo>
                  <a:cubicBezTo>
                    <a:pt x="37" y="12"/>
                    <a:pt x="38" y="14"/>
                    <a:pt x="39" y="15"/>
                  </a:cubicBezTo>
                  <a:cubicBezTo>
                    <a:pt x="0" y="54"/>
                    <a:pt x="0" y="54"/>
                    <a:pt x="0" y="54"/>
                  </a:cubicBezTo>
                  <a:cubicBezTo>
                    <a:pt x="3" y="58"/>
                    <a:pt x="3" y="58"/>
                    <a:pt x="3" y="58"/>
                  </a:cubicBezTo>
                  <a:cubicBezTo>
                    <a:pt x="42" y="19"/>
                    <a:pt x="42" y="19"/>
                    <a:pt x="42" y="19"/>
                  </a:cubicBezTo>
                  <a:cubicBezTo>
                    <a:pt x="44" y="20"/>
                    <a:pt x="46" y="20"/>
                    <a:pt x="47" y="20"/>
                  </a:cubicBezTo>
                  <a:cubicBezTo>
                    <a:pt x="53" y="20"/>
                    <a:pt x="58" y="16"/>
                    <a:pt x="58" y="10"/>
                  </a:cubicBezTo>
                  <a:cubicBezTo>
                    <a:pt x="58" y="5"/>
                    <a:pt x="53" y="0"/>
                    <a:pt x="47" y="0"/>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latin typeface="Calibri" panose="020F0502020204030204"/>
              </a:endParaRPr>
            </a:p>
          </p:txBody>
        </p:sp>
        <p:sp>
          <p:nvSpPr>
            <p:cNvPr id="186" name="Freeform 17">
              <a:extLst>
                <a:ext uri="{FF2B5EF4-FFF2-40B4-BE49-F238E27FC236}">
                  <a16:creationId xmlns:a16="http://schemas.microsoft.com/office/drawing/2014/main" id="{E06A6958-C27E-4C2D-A079-B20C0F16E48A}"/>
                </a:ext>
              </a:extLst>
            </p:cNvPr>
            <p:cNvSpPr>
              <a:spLocks/>
            </p:cNvSpPr>
            <p:nvPr/>
          </p:nvSpPr>
          <p:spPr bwMode="auto">
            <a:xfrm>
              <a:off x="1203" y="1025"/>
              <a:ext cx="18" cy="20"/>
            </a:xfrm>
            <a:custGeom>
              <a:avLst/>
              <a:gdLst>
                <a:gd name="T0" fmla="*/ 5 w 10"/>
                <a:gd name="T1" fmla="*/ 11 h 11"/>
                <a:gd name="T2" fmla="*/ 0 w 10"/>
                <a:gd name="T3" fmla="*/ 6 h 11"/>
                <a:gd name="T4" fmla="*/ 5 w 10"/>
                <a:gd name="T5" fmla="*/ 0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2" y="11"/>
                    <a:pt x="0" y="8"/>
                    <a:pt x="0" y="6"/>
                  </a:cubicBezTo>
                  <a:cubicBezTo>
                    <a:pt x="0" y="3"/>
                    <a:pt x="3" y="0"/>
                    <a:pt x="5" y="0"/>
                  </a:cubicBezTo>
                  <a:cubicBezTo>
                    <a:pt x="8" y="0"/>
                    <a:pt x="10" y="3"/>
                    <a:pt x="10" y="6"/>
                  </a:cubicBezTo>
                  <a:cubicBezTo>
                    <a:pt x="10" y="8"/>
                    <a:pt x="8" y="11"/>
                    <a:pt x="5" y="11"/>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latin typeface="Calibri" panose="020F0502020204030204"/>
              </a:endParaRPr>
            </a:p>
          </p:txBody>
        </p:sp>
        <p:sp>
          <p:nvSpPr>
            <p:cNvPr id="187" name="Oval 18">
              <a:extLst>
                <a:ext uri="{FF2B5EF4-FFF2-40B4-BE49-F238E27FC236}">
                  <a16:creationId xmlns:a16="http://schemas.microsoft.com/office/drawing/2014/main" id="{9EE5894D-C2FB-4548-88CF-6411A496FC1A}"/>
                </a:ext>
              </a:extLst>
            </p:cNvPr>
            <p:cNvSpPr>
              <a:spLocks noChangeArrowheads="1"/>
            </p:cNvSpPr>
            <p:nvPr/>
          </p:nvSpPr>
          <p:spPr bwMode="auto">
            <a:xfrm>
              <a:off x="1277" y="765"/>
              <a:ext cx="20" cy="19"/>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latin typeface="Calibri" panose="020F0502020204030204"/>
              </a:endParaRPr>
            </a:p>
          </p:txBody>
        </p:sp>
      </p:grpSp>
      <p:sp>
        <p:nvSpPr>
          <p:cNvPr id="188" name="Oval 187">
            <a:extLst>
              <a:ext uri="{FF2B5EF4-FFF2-40B4-BE49-F238E27FC236}">
                <a16:creationId xmlns:a16="http://schemas.microsoft.com/office/drawing/2014/main" id="{B763ACC6-5D0B-4104-A3F4-304142893F50}"/>
              </a:ext>
            </a:extLst>
          </p:cNvPr>
          <p:cNvSpPr/>
          <p:nvPr/>
        </p:nvSpPr>
        <p:spPr bwMode="auto">
          <a:xfrm>
            <a:off x="2832379" y="3725270"/>
            <a:ext cx="437632" cy="437632"/>
          </a:xfrm>
          <a:prstGeom prst="ellipse">
            <a:avLst/>
          </a:prstGeom>
          <a:solidFill>
            <a:sysClr val="window" lastClr="FFFFFF"/>
          </a:solidFill>
          <a:ln w="12700" cap="flat" cmpd="sng" algn="ctr">
            <a:solidFill>
              <a:srgbClr val="4472C4"/>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Calibri" panose="020F0502020204030204"/>
              <a:ea typeface="Segoe UI" pitchFamily="34" charset="0"/>
              <a:cs typeface="Segoe UI" pitchFamily="34" charset="0"/>
            </a:endParaRPr>
          </a:p>
        </p:txBody>
      </p:sp>
      <p:grpSp>
        <p:nvGrpSpPr>
          <p:cNvPr id="189" name="manage multiple" descr="manage multiple">
            <a:extLst>
              <a:ext uri="{FF2B5EF4-FFF2-40B4-BE49-F238E27FC236}">
                <a16:creationId xmlns:a16="http://schemas.microsoft.com/office/drawing/2014/main" id="{23E1EE62-668B-4C0C-B420-2B0B82AF41B0}"/>
              </a:ext>
            </a:extLst>
          </p:cNvPr>
          <p:cNvGrpSpPr/>
          <p:nvPr/>
        </p:nvGrpSpPr>
        <p:grpSpPr>
          <a:xfrm>
            <a:off x="2917037" y="3810441"/>
            <a:ext cx="268316" cy="267290"/>
            <a:chOff x="730250" y="1231433"/>
            <a:chExt cx="382270" cy="380810"/>
          </a:xfrm>
        </p:grpSpPr>
        <p:sp>
          <p:nvSpPr>
            <p:cNvPr id="190" name="Freeform 541">
              <a:extLst>
                <a:ext uri="{FF2B5EF4-FFF2-40B4-BE49-F238E27FC236}">
                  <a16:creationId xmlns:a16="http://schemas.microsoft.com/office/drawing/2014/main" id="{AB2A8F6B-72F7-489B-B005-19FB4035EA59}"/>
                </a:ext>
              </a:extLst>
            </p:cNvPr>
            <p:cNvSpPr>
              <a:spLocks/>
            </p:cNvSpPr>
            <p:nvPr/>
          </p:nvSpPr>
          <p:spPr bwMode="auto">
            <a:xfrm>
              <a:off x="766727" y="1418190"/>
              <a:ext cx="157577" cy="157576"/>
            </a:xfrm>
            <a:custGeom>
              <a:avLst/>
              <a:gdLst>
                <a:gd name="T0" fmla="*/ 103 w 108"/>
                <a:gd name="T1" fmla="*/ 0 h 108"/>
                <a:gd name="T2" fmla="*/ 0 w 108"/>
                <a:gd name="T3" fmla="*/ 103 h 108"/>
                <a:gd name="T4" fmla="*/ 5 w 108"/>
                <a:gd name="T5" fmla="*/ 108 h 108"/>
                <a:gd name="T6" fmla="*/ 108 w 108"/>
                <a:gd name="T7" fmla="*/ 5 h 108"/>
                <a:gd name="T8" fmla="*/ 103 w 108"/>
                <a:gd name="T9" fmla="*/ 0 h 108"/>
              </a:gdLst>
              <a:ahLst/>
              <a:cxnLst>
                <a:cxn ang="0">
                  <a:pos x="T0" y="T1"/>
                </a:cxn>
                <a:cxn ang="0">
                  <a:pos x="T2" y="T3"/>
                </a:cxn>
                <a:cxn ang="0">
                  <a:pos x="T4" y="T5"/>
                </a:cxn>
                <a:cxn ang="0">
                  <a:pos x="T6" y="T7"/>
                </a:cxn>
                <a:cxn ang="0">
                  <a:pos x="T8" y="T9"/>
                </a:cxn>
              </a:cxnLst>
              <a:rect l="0" t="0" r="r" b="b"/>
              <a:pathLst>
                <a:path w="108" h="108">
                  <a:moveTo>
                    <a:pt x="103" y="0"/>
                  </a:moveTo>
                  <a:lnTo>
                    <a:pt x="0" y="103"/>
                  </a:lnTo>
                  <a:lnTo>
                    <a:pt x="5" y="108"/>
                  </a:lnTo>
                  <a:lnTo>
                    <a:pt x="108" y="5"/>
                  </a:lnTo>
                  <a:lnTo>
                    <a:pt x="103"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algn="ctr" defTabSz="896386" fontAlgn="base">
                <a:defRPr/>
              </a:pPr>
              <a:endParaRPr lang="en-US" sz="1667" kern="0">
                <a:solidFill>
                  <a:srgbClr val="505050"/>
                </a:solidFill>
                <a:latin typeface="Calibri" panose="020F0502020204030204"/>
              </a:endParaRPr>
            </a:p>
          </p:txBody>
        </p:sp>
        <p:sp>
          <p:nvSpPr>
            <p:cNvPr id="191" name="Freeform 542">
              <a:extLst>
                <a:ext uri="{FF2B5EF4-FFF2-40B4-BE49-F238E27FC236}">
                  <a16:creationId xmlns:a16="http://schemas.microsoft.com/office/drawing/2014/main" id="{65CCC167-43F9-4693-94A4-AAC956858C51}"/>
                </a:ext>
              </a:extLst>
            </p:cNvPr>
            <p:cNvSpPr>
              <a:spLocks/>
            </p:cNvSpPr>
            <p:nvPr/>
          </p:nvSpPr>
          <p:spPr bwMode="auto">
            <a:xfrm>
              <a:off x="865941" y="1421108"/>
              <a:ext cx="59821" cy="153200"/>
            </a:xfrm>
            <a:custGeom>
              <a:avLst/>
              <a:gdLst>
                <a:gd name="T0" fmla="*/ 35 w 41"/>
                <a:gd name="T1" fmla="*/ 0 h 105"/>
                <a:gd name="T2" fmla="*/ 0 w 41"/>
                <a:gd name="T3" fmla="*/ 103 h 105"/>
                <a:gd name="T4" fmla="*/ 7 w 41"/>
                <a:gd name="T5" fmla="*/ 105 h 105"/>
                <a:gd name="T6" fmla="*/ 41 w 41"/>
                <a:gd name="T7" fmla="*/ 2 h 105"/>
                <a:gd name="T8" fmla="*/ 35 w 41"/>
                <a:gd name="T9" fmla="*/ 0 h 105"/>
              </a:gdLst>
              <a:ahLst/>
              <a:cxnLst>
                <a:cxn ang="0">
                  <a:pos x="T0" y="T1"/>
                </a:cxn>
                <a:cxn ang="0">
                  <a:pos x="T2" y="T3"/>
                </a:cxn>
                <a:cxn ang="0">
                  <a:pos x="T4" y="T5"/>
                </a:cxn>
                <a:cxn ang="0">
                  <a:pos x="T6" y="T7"/>
                </a:cxn>
                <a:cxn ang="0">
                  <a:pos x="T8" y="T9"/>
                </a:cxn>
              </a:cxnLst>
              <a:rect l="0" t="0" r="r" b="b"/>
              <a:pathLst>
                <a:path w="41" h="105">
                  <a:moveTo>
                    <a:pt x="35" y="0"/>
                  </a:moveTo>
                  <a:lnTo>
                    <a:pt x="0" y="103"/>
                  </a:lnTo>
                  <a:lnTo>
                    <a:pt x="7" y="105"/>
                  </a:lnTo>
                  <a:lnTo>
                    <a:pt x="41" y="2"/>
                  </a:lnTo>
                  <a:lnTo>
                    <a:pt x="35"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algn="ctr" defTabSz="896386" fontAlgn="base">
                <a:defRPr/>
              </a:pPr>
              <a:endParaRPr lang="en-US" sz="1667" kern="0">
                <a:solidFill>
                  <a:srgbClr val="505050"/>
                </a:solidFill>
                <a:latin typeface="Calibri" panose="020F0502020204030204"/>
              </a:endParaRPr>
            </a:p>
          </p:txBody>
        </p:sp>
        <p:sp>
          <p:nvSpPr>
            <p:cNvPr id="192" name="Freeform 543">
              <a:extLst>
                <a:ext uri="{FF2B5EF4-FFF2-40B4-BE49-F238E27FC236}">
                  <a16:creationId xmlns:a16="http://schemas.microsoft.com/office/drawing/2014/main" id="{C40E3661-08C5-4784-8320-AFC0C66D209F}"/>
                </a:ext>
              </a:extLst>
            </p:cNvPr>
            <p:cNvSpPr>
              <a:spLocks/>
            </p:cNvSpPr>
            <p:nvPr/>
          </p:nvSpPr>
          <p:spPr bwMode="auto">
            <a:xfrm>
              <a:off x="769645" y="1416731"/>
              <a:ext cx="153200" cy="59821"/>
            </a:xfrm>
            <a:custGeom>
              <a:avLst/>
              <a:gdLst>
                <a:gd name="T0" fmla="*/ 103 w 105"/>
                <a:gd name="T1" fmla="*/ 0 h 41"/>
                <a:gd name="T2" fmla="*/ 0 w 105"/>
                <a:gd name="T3" fmla="*/ 35 h 41"/>
                <a:gd name="T4" fmla="*/ 2 w 105"/>
                <a:gd name="T5" fmla="*/ 41 h 41"/>
                <a:gd name="T6" fmla="*/ 105 w 105"/>
                <a:gd name="T7" fmla="*/ 7 h 41"/>
                <a:gd name="T8" fmla="*/ 103 w 105"/>
                <a:gd name="T9" fmla="*/ 0 h 41"/>
              </a:gdLst>
              <a:ahLst/>
              <a:cxnLst>
                <a:cxn ang="0">
                  <a:pos x="T0" y="T1"/>
                </a:cxn>
                <a:cxn ang="0">
                  <a:pos x="T2" y="T3"/>
                </a:cxn>
                <a:cxn ang="0">
                  <a:pos x="T4" y="T5"/>
                </a:cxn>
                <a:cxn ang="0">
                  <a:pos x="T6" y="T7"/>
                </a:cxn>
                <a:cxn ang="0">
                  <a:pos x="T8" y="T9"/>
                </a:cxn>
              </a:cxnLst>
              <a:rect l="0" t="0" r="r" b="b"/>
              <a:pathLst>
                <a:path w="105" h="41">
                  <a:moveTo>
                    <a:pt x="103" y="0"/>
                  </a:moveTo>
                  <a:lnTo>
                    <a:pt x="0" y="35"/>
                  </a:lnTo>
                  <a:lnTo>
                    <a:pt x="2" y="41"/>
                  </a:lnTo>
                  <a:lnTo>
                    <a:pt x="105" y="7"/>
                  </a:lnTo>
                  <a:lnTo>
                    <a:pt x="103"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algn="ctr" defTabSz="896386" fontAlgn="base">
                <a:defRPr/>
              </a:pPr>
              <a:endParaRPr lang="en-US" sz="1667" kern="0">
                <a:solidFill>
                  <a:srgbClr val="505050"/>
                </a:solidFill>
                <a:latin typeface="Calibri" panose="020F0502020204030204"/>
              </a:endParaRPr>
            </a:p>
          </p:txBody>
        </p:sp>
        <p:sp>
          <p:nvSpPr>
            <p:cNvPr id="193" name="Freeform 544">
              <a:extLst>
                <a:ext uri="{FF2B5EF4-FFF2-40B4-BE49-F238E27FC236}">
                  <a16:creationId xmlns:a16="http://schemas.microsoft.com/office/drawing/2014/main" id="{CF623C81-CAB9-434D-B9B9-988403795533}"/>
                </a:ext>
              </a:extLst>
            </p:cNvPr>
            <p:cNvSpPr>
              <a:spLocks/>
            </p:cNvSpPr>
            <p:nvPr/>
          </p:nvSpPr>
          <p:spPr bwMode="auto">
            <a:xfrm>
              <a:off x="769645" y="1367123"/>
              <a:ext cx="153200" cy="59821"/>
            </a:xfrm>
            <a:custGeom>
              <a:avLst/>
              <a:gdLst>
                <a:gd name="T0" fmla="*/ 2 w 105"/>
                <a:gd name="T1" fmla="*/ 0 h 41"/>
                <a:gd name="T2" fmla="*/ 0 w 105"/>
                <a:gd name="T3" fmla="*/ 6 h 41"/>
                <a:gd name="T4" fmla="*/ 103 w 105"/>
                <a:gd name="T5" fmla="*/ 41 h 41"/>
                <a:gd name="T6" fmla="*/ 105 w 105"/>
                <a:gd name="T7" fmla="*/ 35 h 41"/>
                <a:gd name="T8" fmla="*/ 2 w 105"/>
                <a:gd name="T9" fmla="*/ 0 h 41"/>
              </a:gdLst>
              <a:ahLst/>
              <a:cxnLst>
                <a:cxn ang="0">
                  <a:pos x="T0" y="T1"/>
                </a:cxn>
                <a:cxn ang="0">
                  <a:pos x="T2" y="T3"/>
                </a:cxn>
                <a:cxn ang="0">
                  <a:pos x="T4" y="T5"/>
                </a:cxn>
                <a:cxn ang="0">
                  <a:pos x="T6" y="T7"/>
                </a:cxn>
                <a:cxn ang="0">
                  <a:pos x="T8" y="T9"/>
                </a:cxn>
              </a:cxnLst>
              <a:rect l="0" t="0" r="r" b="b"/>
              <a:pathLst>
                <a:path w="105" h="41">
                  <a:moveTo>
                    <a:pt x="2" y="0"/>
                  </a:moveTo>
                  <a:lnTo>
                    <a:pt x="0" y="6"/>
                  </a:lnTo>
                  <a:lnTo>
                    <a:pt x="103" y="41"/>
                  </a:lnTo>
                  <a:lnTo>
                    <a:pt x="105" y="35"/>
                  </a:lnTo>
                  <a:lnTo>
                    <a:pt x="2"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algn="ctr" defTabSz="896386" fontAlgn="base">
                <a:defRPr/>
              </a:pPr>
              <a:endParaRPr lang="en-US" sz="1667" kern="0">
                <a:solidFill>
                  <a:srgbClr val="505050"/>
                </a:solidFill>
                <a:latin typeface="Calibri" panose="020F0502020204030204"/>
              </a:endParaRPr>
            </a:p>
          </p:txBody>
        </p:sp>
        <p:sp>
          <p:nvSpPr>
            <p:cNvPr id="194" name="Freeform 545">
              <a:extLst>
                <a:ext uri="{FF2B5EF4-FFF2-40B4-BE49-F238E27FC236}">
                  <a16:creationId xmlns:a16="http://schemas.microsoft.com/office/drawing/2014/main" id="{4558036C-40F6-464E-9200-1566DBE76EAD}"/>
                </a:ext>
              </a:extLst>
            </p:cNvPr>
            <p:cNvSpPr>
              <a:spLocks/>
            </p:cNvSpPr>
            <p:nvPr/>
          </p:nvSpPr>
          <p:spPr bwMode="auto">
            <a:xfrm>
              <a:off x="917007" y="1418190"/>
              <a:ext cx="157577" cy="157576"/>
            </a:xfrm>
            <a:custGeom>
              <a:avLst/>
              <a:gdLst>
                <a:gd name="T0" fmla="*/ 5 w 108"/>
                <a:gd name="T1" fmla="*/ 0 h 108"/>
                <a:gd name="T2" fmla="*/ 0 w 108"/>
                <a:gd name="T3" fmla="*/ 5 h 108"/>
                <a:gd name="T4" fmla="*/ 104 w 108"/>
                <a:gd name="T5" fmla="*/ 108 h 108"/>
                <a:gd name="T6" fmla="*/ 108 w 108"/>
                <a:gd name="T7" fmla="*/ 103 h 108"/>
                <a:gd name="T8" fmla="*/ 5 w 108"/>
                <a:gd name="T9" fmla="*/ 0 h 108"/>
              </a:gdLst>
              <a:ahLst/>
              <a:cxnLst>
                <a:cxn ang="0">
                  <a:pos x="T0" y="T1"/>
                </a:cxn>
                <a:cxn ang="0">
                  <a:pos x="T2" y="T3"/>
                </a:cxn>
                <a:cxn ang="0">
                  <a:pos x="T4" y="T5"/>
                </a:cxn>
                <a:cxn ang="0">
                  <a:pos x="T6" y="T7"/>
                </a:cxn>
                <a:cxn ang="0">
                  <a:pos x="T8" y="T9"/>
                </a:cxn>
              </a:cxnLst>
              <a:rect l="0" t="0" r="r" b="b"/>
              <a:pathLst>
                <a:path w="108" h="108">
                  <a:moveTo>
                    <a:pt x="5" y="0"/>
                  </a:moveTo>
                  <a:lnTo>
                    <a:pt x="0" y="5"/>
                  </a:lnTo>
                  <a:lnTo>
                    <a:pt x="104" y="108"/>
                  </a:lnTo>
                  <a:lnTo>
                    <a:pt x="108" y="103"/>
                  </a:lnTo>
                  <a:lnTo>
                    <a:pt x="5"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algn="ctr" defTabSz="896386" fontAlgn="base">
                <a:defRPr/>
              </a:pPr>
              <a:endParaRPr lang="en-US" sz="1667" kern="0">
                <a:solidFill>
                  <a:srgbClr val="505050"/>
                </a:solidFill>
                <a:latin typeface="Calibri" panose="020F0502020204030204"/>
              </a:endParaRPr>
            </a:p>
          </p:txBody>
        </p:sp>
        <p:sp>
          <p:nvSpPr>
            <p:cNvPr id="195" name="Freeform 546">
              <a:extLst>
                <a:ext uri="{FF2B5EF4-FFF2-40B4-BE49-F238E27FC236}">
                  <a16:creationId xmlns:a16="http://schemas.microsoft.com/office/drawing/2014/main" id="{0956EF67-A9F2-44CE-9F17-1FD5B220E391}"/>
                </a:ext>
              </a:extLst>
            </p:cNvPr>
            <p:cNvSpPr>
              <a:spLocks/>
            </p:cNvSpPr>
            <p:nvPr/>
          </p:nvSpPr>
          <p:spPr bwMode="auto">
            <a:xfrm>
              <a:off x="917007" y="1421108"/>
              <a:ext cx="59821" cy="153200"/>
            </a:xfrm>
            <a:custGeom>
              <a:avLst/>
              <a:gdLst>
                <a:gd name="T0" fmla="*/ 6 w 41"/>
                <a:gd name="T1" fmla="*/ 0 h 105"/>
                <a:gd name="T2" fmla="*/ 0 w 41"/>
                <a:gd name="T3" fmla="*/ 2 h 105"/>
                <a:gd name="T4" fmla="*/ 34 w 41"/>
                <a:gd name="T5" fmla="*/ 105 h 105"/>
                <a:gd name="T6" fmla="*/ 41 w 41"/>
                <a:gd name="T7" fmla="*/ 103 h 105"/>
                <a:gd name="T8" fmla="*/ 6 w 41"/>
                <a:gd name="T9" fmla="*/ 0 h 105"/>
              </a:gdLst>
              <a:ahLst/>
              <a:cxnLst>
                <a:cxn ang="0">
                  <a:pos x="T0" y="T1"/>
                </a:cxn>
                <a:cxn ang="0">
                  <a:pos x="T2" y="T3"/>
                </a:cxn>
                <a:cxn ang="0">
                  <a:pos x="T4" y="T5"/>
                </a:cxn>
                <a:cxn ang="0">
                  <a:pos x="T6" y="T7"/>
                </a:cxn>
                <a:cxn ang="0">
                  <a:pos x="T8" y="T9"/>
                </a:cxn>
              </a:cxnLst>
              <a:rect l="0" t="0" r="r" b="b"/>
              <a:pathLst>
                <a:path w="41" h="105">
                  <a:moveTo>
                    <a:pt x="6" y="0"/>
                  </a:moveTo>
                  <a:lnTo>
                    <a:pt x="0" y="2"/>
                  </a:lnTo>
                  <a:lnTo>
                    <a:pt x="34" y="105"/>
                  </a:lnTo>
                  <a:lnTo>
                    <a:pt x="41" y="103"/>
                  </a:lnTo>
                  <a:lnTo>
                    <a:pt x="6"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algn="ctr" defTabSz="896386" fontAlgn="base">
                <a:defRPr/>
              </a:pPr>
              <a:endParaRPr lang="en-US" sz="1667" kern="0">
                <a:solidFill>
                  <a:srgbClr val="505050"/>
                </a:solidFill>
                <a:latin typeface="Calibri" panose="020F0502020204030204"/>
              </a:endParaRPr>
            </a:p>
          </p:txBody>
        </p:sp>
        <p:sp>
          <p:nvSpPr>
            <p:cNvPr id="196" name="Freeform 547">
              <a:extLst>
                <a:ext uri="{FF2B5EF4-FFF2-40B4-BE49-F238E27FC236}">
                  <a16:creationId xmlns:a16="http://schemas.microsoft.com/office/drawing/2014/main" id="{28E898FB-8E81-436C-A4EA-D439F74EB019}"/>
                </a:ext>
              </a:extLst>
            </p:cNvPr>
            <p:cNvSpPr>
              <a:spLocks/>
            </p:cNvSpPr>
            <p:nvPr/>
          </p:nvSpPr>
          <p:spPr bwMode="auto">
            <a:xfrm>
              <a:off x="919925" y="1418190"/>
              <a:ext cx="153200" cy="58362"/>
            </a:xfrm>
            <a:custGeom>
              <a:avLst/>
              <a:gdLst>
                <a:gd name="T0" fmla="*/ 2 w 105"/>
                <a:gd name="T1" fmla="*/ 0 h 40"/>
                <a:gd name="T2" fmla="*/ 0 w 105"/>
                <a:gd name="T3" fmla="*/ 6 h 40"/>
                <a:gd name="T4" fmla="*/ 103 w 105"/>
                <a:gd name="T5" fmla="*/ 40 h 40"/>
                <a:gd name="T6" fmla="*/ 105 w 105"/>
                <a:gd name="T7" fmla="*/ 34 h 40"/>
                <a:gd name="T8" fmla="*/ 2 w 105"/>
                <a:gd name="T9" fmla="*/ 0 h 40"/>
              </a:gdLst>
              <a:ahLst/>
              <a:cxnLst>
                <a:cxn ang="0">
                  <a:pos x="T0" y="T1"/>
                </a:cxn>
                <a:cxn ang="0">
                  <a:pos x="T2" y="T3"/>
                </a:cxn>
                <a:cxn ang="0">
                  <a:pos x="T4" y="T5"/>
                </a:cxn>
                <a:cxn ang="0">
                  <a:pos x="T6" y="T7"/>
                </a:cxn>
                <a:cxn ang="0">
                  <a:pos x="T8" y="T9"/>
                </a:cxn>
              </a:cxnLst>
              <a:rect l="0" t="0" r="r" b="b"/>
              <a:pathLst>
                <a:path w="105" h="40">
                  <a:moveTo>
                    <a:pt x="2" y="0"/>
                  </a:moveTo>
                  <a:lnTo>
                    <a:pt x="0" y="6"/>
                  </a:lnTo>
                  <a:lnTo>
                    <a:pt x="103" y="40"/>
                  </a:lnTo>
                  <a:lnTo>
                    <a:pt x="105" y="34"/>
                  </a:lnTo>
                  <a:lnTo>
                    <a:pt x="2"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algn="ctr" defTabSz="896386" fontAlgn="base">
                <a:defRPr/>
              </a:pPr>
              <a:endParaRPr lang="en-US" sz="1667" kern="0">
                <a:solidFill>
                  <a:srgbClr val="505050"/>
                </a:solidFill>
                <a:latin typeface="Calibri" panose="020F0502020204030204"/>
              </a:endParaRPr>
            </a:p>
          </p:txBody>
        </p:sp>
        <p:sp>
          <p:nvSpPr>
            <p:cNvPr id="197" name="Freeform 548">
              <a:extLst>
                <a:ext uri="{FF2B5EF4-FFF2-40B4-BE49-F238E27FC236}">
                  <a16:creationId xmlns:a16="http://schemas.microsoft.com/office/drawing/2014/main" id="{6F3E42A0-D8C2-4775-AF7D-8CC681E8A0D0}"/>
                </a:ext>
              </a:extLst>
            </p:cNvPr>
            <p:cNvSpPr>
              <a:spLocks/>
            </p:cNvSpPr>
            <p:nvPr/>
          </p:nvSpPr>
          <p:spPr bwMode="auto">
            <a:xfrm>
              <a:off x="919925" y="1367123"/>
              <a:ext cx="153200" cy="59821"/>
            </a:xfrm>
            <a:custGeom>
              <a:avLst/>
              <a:gdLst>
                <a:gd name="T0" fmla="*/ 103 w 105"/>
                <a:gd name="T1" fmla="*/ 0 h 41"/>
                <a:gd name="T2" fmla="*/ 0 w 105"/>
                <a:gd name="T3" fmla="*/ 34 h 41"/>
                <a:gd name="T4" fmla="*/ 2 w 105"/>
                <a:gd name="T5" fmla="*/ 41 h 41"/>
                <a:gd name="T6" fmla="*/ 105 w 105"/>
                <a:gd name="T7" fmla="*/ 6 h 41"/>
                <a:gd name="T8" fmla="*/ 103 w 105"/>
                <a:gd name="T9" fmla="*/ 0 h 41"/>
              </a:gdLst>
              <a:ahLst/>
              <a:cxnLst>
                <a:cxn ang="0">
                  <a:pos x="T0" y="T1"/>
                </a:cxn>
                <a:cxn ang="0">
                  <a:pos x="T2" y="T3"/>
                </a:cxn>
                <a:cxn ang="0">
                  <a:pos x="T4" y="T5"/>
                </a:cxn>
                <a:cxn ang="0">
                  <a:pos x="T6" y="T7"/>
                </a:cxn>
                <a:cxn ang="0">
                  <a:pos x="T8" y="T9"/>
                </a:cxn>
              </a:cxnLst>
              <a:rect l="0" t="0" r="r" b="b"/>
              <a:pathLst>
                <a:path w="105" h="41">
                  <a:moveTo>
                    <a:pt x="103" y="0"/>
                  </a:moveTo>
                  <a:lnTo>
                    <a:pt x="0" y="34"/>
                  </a:lnTo>
                  <a:lnTo>
                    <a:pt x="2" y="41"/>
                  </a:lnTo>
                  <a:lnTo>
                    <a:pt x="105" y="6"/>
                  </a:lnTo>
                  <a:lnTo>
                    <a:pt x="103"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algn="ctr" defTabSz="896386" fontAlgn="base">
                <a:defRPr/>
              </a:pPr>
              <a:endParaRPr lang="en-US" sz="1667" kern="0">
                <a:solidFill>
                  <a:srgbClr val="505050"/>
                </a:solidFill>
                <a:latin typeface="Calibri" panose="020F0502020204030204"/>
              </a:endParaRPr>
            </a:p>
          </p:txBody>
        </p:sp>
        <p:sp>
          <p:nvSpPr>
            <p:cNvPr id="198" name="Freeform 549">
              <a:extLst>
                <a:ext uri="{FF2B5EF4-FFF2-40B4-BE49-F238E27FC236}">
                  <a16:creationId xmlns:a16="http://schemas.microsoft.com/office/drawing/2014/main" id="{27B16029-DDBD-450B-8BA4-998D62997148}"/>
                </a:ext>
              </a:extLst>
            </p:cNvPr>
            <p:cNvSpPr>
              <a:spLocks/>
            </p:cNvSpPr>
            <p:nvPr/>
          </p:nvSpPr>
          <p:spPr bwMode="auto">
            <a:xfrm>
              <a:off x="865941" y="1269368"/>
              <a:ext cx="59821" cy="154658"/>
            </a:xfrm>
            <a:custGeom>
              <a:avLst/>
              <a:gdLst>
                <a:gd name="T0" fmla="*/ 7 w 41"/>
                <a:gd name="T1" fmla="*/ 0 h 106"/>
                <a:gd name="T2" fmla="*/ 0 w 41"/>
                <a:gd name="T3" fmla="*/ 3 h 106"/>
                <a:gd name="T4" fmla="*/ 35 w 41"/>
                <a:gd name="T5" fmla="*/ 106 h 106"/>
                <a:gd name="T6" fmla="*/ 41 w 41"/>
                <a:gd name="T7" fmla="*/ 104 h 106"/>
                <a:gd name="T8" fmla="*/ 7 w 41"/>
                <a:gd name="T9" fmla="*/ 0 h 106"/>
              </a:gdLst>
              <a:ahLst/>
              <a:cxnLst>
                <a:cxn ang="0">
                  <a:pos x="T0" y="T1"/>
                </a:cxn>
                <a:cxn ang="0">
                  <a:pos x="T2" y="T3"/>
                </a:cxn>
                <a:cxn ang="0">
                  <a:pos x="T4" y="T5"/>
                </a:cxn>
                <a:cxn ang="0">
                  <a:pos x="T6" y="T7"/>
                </a:cxn>
                <a:cxn ang="0">
                  <a:pos x="T8" y="T9"/>
                </a:cxn>
              </a:cxnLst>
              <a:rect l="0" t="0" r="r" b="b"/>
              <a:pathLst>
                <a:path w="41" h="106">
                  <a:moveTo>
                    <a:pt x="7" y="0"/>
                  </a:moveTo>
                  <a:lnTo>
                    <a:pt x="0" y="3"/>
                  </a:lnTo>
                  <a:lnTo>
                    <a:pt x="35" y="106"/>
                  </a:lnTo>
                  <a:lnTo>
                    <a:pt x="41" y="104"/>
                  </a:lnTo>
                  <a:lnTo>
                    <a:pt x="7"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algn="ctr" defTabSz="896386" fontAlgn="base">
                <a:defRPr/>
              </a:pPr>
              <a:endParaRPr lang="en-US" sz="1667" kern="0">
                <a:solidFill>
                  <a:srgbClr val="505050"/>
                </a:solidFill>
                <a:latin typeface="Calibri" panose="020F0502020204030204"/>
              </a:endParaRPr>
            </a:p>
          </p:txBody>
        </p:sp>
        <p:sp>
          <p:nvSpPr>
            <p:cNvPr id="199" name="Freeform 550">
              <a:extLst>
                <a:ext uri="{FF2B5EF4-FFF2-40B4-BE49-F238E27FC236}">
                  <a16:creationId xmlns:a16="http://schemas.microsoft.com/office/drawing/2014/main" id="{8D23CB7A-70C5-4F19-B7B3-123A004C6394}"/>
                </a:ext>
              </a:extLst>
            </p:cNvPr>
            <p:cNvSpPr>
              <a:spLocks/>
            </p:cNvSpPr>
            <p:nvPr/>
          </p:nvSpPr>
          <p:spPr bwMode="auto">
            <a:xfrm>
              <a:off x="917007" y="1267909"/>
              <a:ext cx="157577" cy="157576"/>
            </a:xfrm>
            <a:custGeom>
              <a:avLst/>
              <a:gdLst>
                <a:gd name="T0" fmla="*/ 104 w 108"/>
                <a:gd name="T1" fmla="*/ 0 h 108"/>
                <a:gd name="T2" fmla="*/ 0 w 108"/>
                <a:gd name="T3" fmla="*/ 103 h 108"/>
                <a:gd name="T4" fmla="*/ 5 w 108"/>
                <a:gd name="T5" fmla="*/ 108 h 108"/>
                <a:gd name="T6" fmla="*/ 108 w 108"/>
                <a:gd name="T7" fmla="*/ 5 h 108"/>
                <a:gd name="T8" fmla="*/ 104 w 108"/>
                <a:gd name="T9" fmla="*/ 0 h 108"/>
              </a:gdLst>
              <a:ahLst/>
              <a:cxnLst>
                <a:cxn ang="0">
                  <a:pos x="T0" y="T1"/>
                </a:cxn>
                <a:cxn ang="0">
                  <a:pos x="T2" y="T3"/>
                </a:cxn>
                <a:cxn ang="0">
                  <a:pos x="T4" y="T5"/>
                </a:cxn>
                <a:cxn ang="0">
                  <a:pos x="T6" y="T7"/>
                </a:cxn>
                <a:cxn ang="0">
                  <a:pos x="T8" y="T9"/>
                </a:cxn>
              </a:cxnLst>
              <a:rect l="0" t="0" r="r" b="b"/>
              <a:pathLst>
                <a:path w="108" h="108">
                  <a:moveTo>
                    <a:pt x="104" y="0"/>
                  </a:moveTo>
                  <a:lnTo>
                    <a:pt x="0" y="103"/>
                  </a:lnTo>
                  <a:lnTo>
                    <a:pt x="5" y="108"/>
                  </a:lnTo>
                  <a:lnTo>
                    <a:pt x="108" y="5"/>
                  </a:lnTo>
                  <a:lnTo>
                    <a:pt x="104"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algn="ctr" defTabSz="896386" fontAlgn="base">
                <a:defRPr/>
              </a:pPr>
              <a:endParaRPr lang="en-US" sz="1667" kern="0">
                <a:solidFill>
                  <a:srgbClr val="505050"/>
                </a:solidFill>
                <a:latin typeface="Calibri" panose="020F0502020204030204"/>
              </a:endParaRPr>
            </a:p>
          </p:txBody>
        </p:sp>
        <p:sp>
          <p:nvSpPr>
            <p:cNvPr id="200" name="Oval 551">
              <a:extLst>
                <a:ext uri="{FF2B5EF4-FFF2-40B4-BE49-F238E27FC236}">
                  <a16:creationId xmlns:a16="http://schemas.microsoft.com/office/drawing/2014/main" id="{BDFC7F06-D6FD-47FB-BA66-134264126874}"/>
                </a:ext>
              </a:extLst>
            </p:cNvPr>
            <p:cNvSpPr>
              <a:spLocks noChangeArrowheads="1"/>
            </p:cNvSpPr>
            <p:nvPr/>
          </p:nvSpPr>
          <p:spPr bwMode="auto">
            <a:xfrm>
              <a:off x="830924" y="1332106"/>
              <a:ext cx="180921" cy="179462"/>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algn="ctr" defTabSz="896386" fontAlgn="base">
                <a:defRPr/>
              </a:pPr>
              <a:endParaRPr lang="en-US" sz="1667" kern="0">
                <a:solidFill>
                  <a:srgbClr val="505050"/>
                </a:solidFill>
                <a:latin typeface="Calibri" panose="020F0502020204030204"/>
              </a:endParaRPr>
            </a:p>
          </p:txBody>
        </p:sp>
        <p:sp>
          <p:nvSpPr>
            <p:cNvPr id="201" name="Rectangle 552">
              <a:extLst>
                <a:ext uri="{FF2B5EF4-FFF2-40B4-BE49-F238E27FC236}">
                  <a16:creationId xmlns:a16="http://schemas.microsoft.com/office/drawing/2014/main" id="{E7760191-72A4-4567-9524-2AC894241E76}"/>
                </a:ext>
              </a:extLst>
            </p:cNvPr>
            <p:cNvSpPr>
              <a:spLocks noChangeArrowheads="1"/>
            </p:cNvSpPr>
            <p:nvPr/>
          </p:nvSpPr>
          <p:spPr bwMode="auto">
            <a:xfrm>
              <a:off x="730250" y="1531995"/>
              <a:ext cx="80248" cy="802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defRPr/>
              </a:pPr>
              <a:endParaRPr lang="en-US" sz="1667" kern="0">
                <a:solidFill>
                  <a:srgbClr val="505050"/>
                </a:solidFill>
                <a:latin typeface="Calibri" panose="020F0502020204030204"/>
              </a:endParaRPr>
            </a:p>
          </p:txBody>
        </p:sp>
        <p:sp>
          <p:nvSpPr>
            <p:cNvPr id="202" name="Rectangle 553">
              <a:extLst>
                <a:ext uri="{FF2B5EF4-FFF2-40B4-BE49-F238E27FC236}">
                  <a16:creationId xmlns:a16="http://schemas.microsoft.com/office/drawing/2014/main" id="{BBFC2846-0F09-4C1F-9CEF-90AFCC666C03}"/>
                </a:ext>
              </a:extLst>
            </p:cNvPr>
            <p:cNvSpPr>
              <a:spLocks noChangeArrowheads="1"/>
            </p:cNvSpPr>
            <p:nvPr/>
          </p:nvSpPr>
          <p:spPr bwMode="auto">
            <a:xfrm>
              <a:off x="851351" y="1552422"/>
              <a:ext cx="39395" cy="39395"/>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defRPr/>
              </a:pPr>
              <a:endParaRPr lang="en-US" sz="1667" kern="0">
                <a:solidFill>
                  <a:srgbClr val="505050"/>
                </a:solidFill>
                <a:latin typeface="Calibri" panose="020F0502020204030204"/>
              </a:endParaRPr>
            </a:p>
          </p:txBody>
        </p:sp>
        <p:sp>
          <p:nvSpPr>
            <p:cNvPr id="203" name="Rectangle 554">
              <a:extLst>
                <a:ext uri="{FF2B5EF4-FFF2-40B4-BE49-F238E27FC236}">
                  <a16:creationId xmlns:a16="http://schemas.microsoft.com/office/drawing/2014/main" id="{D83BE2A6-35BF-4C67-BE82-859EFF5C88FC}"/>
                </a:ext>
              </a:extLst>
            </p:cNvPr>
            <p:cNvSpPr>
              <a:spLocks noChangeArrowheads="1"/>
            </p:cNvSpPr>
            <p:nvPr/>
          </p:nvSpPr>
          <p:spPr bwMode="auto">
            <a:xfrm>
              <a:off x="931598" y="1531995"/>
              <a:ext cx="80248" cy="802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defRPr/>
              </a:pPr>
              <a:endParaRPr lang="en-US" sz="1667" kern="0">
                <a:solidFill>
                  <a:srgbClr val="505050"/>
                </a:solidFill>
                <a:latin typeface="Calibri" panose="020F0502020204030204"/>
              </a:endParaRPr>
            </a:p>
          </p:txBody>
        </p:sp>
        <p:sp>
          <p:nvSpPr>
            <p:cNvPr id="204" name="Rectangle 555">
              <a:extLst>
                <a:ext uri="{FF2B5EF4-FFF2-40B4-BE49-F238E27FC236}">
                  <a16:creationId xmlns:a16="http://schemas.microsoft.com/office/drawing/2014/main" id="{DA8CAEC1-8B69-4DEF-A154-98F8B84D0120}"/>
                </a:ext>
              </a:extLst>
            </p:cNvPr>
            <p:cNvSpPr>
              <a:spLocks noChangeArrowheads="1"/>
            </p:cNvSpPr>
            <p:nvPr/>
          </p:nvSpPr>
          <p:spPr bwMode="auto">
            <a:xfrm>
              <a:off x="1051239" y="1552422"/>
              <a:ext cx="40853" cy="39395"/>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defRPr/>
              </a:pPr>
              <a:endParaRPr lang="en-US" sz="1667" kern="0">
                <a:solidFill>
                  <a:srgbClr val="505050"/>
                </a:solidFill>
                <a:latin typeface="Calibri" panose="020F0502020204030204"/>
              </a:endParaRPr>
            </a:p>
          </p:txBody>
        </p:sp>
        <p:sp>
          <p:nvSpPr>
            <p:cNvPr id="205" name="Rectangle 556">
              <a:extLst>
                <a:ext uri="{FF2B5EF4-FFF2-40B4-BE49-F238E27FC236}">
                  <a16:creationId xmlns:a16="http://schemas.microsoft.com/office/drawing/2014/main" id="{21C9E745-CBEF-4CE5-A08D-556831DDF855}"/>
                </a:ext>
              </a:extLst>
            </p:cNvPr>
            <p:cNvSpPr>
              <a:spLocks noChangeArrowheads="1"/>
            </p:cNvSpPr>
            <p:nvPr/>
          </p:nvSpPr>
          <p:spPr bwMode="auto">
            <a:xfrm>
              <a:off x="730250" y="1332106"/>
              <a:ext cx="80248" cy="802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defRPr/>
              </a:pPr>
              <a:endParaRPr lang="en-US" sz="1667" kern="0">
                <a:solidFill>
                  <a:srgbClr val="505050"/>
                </a:solidFill>
                <a:latin typeface="Calibri" panose="020F0502020204030204"/>
              </a:endParaRPr>
            </a:p>
          </p:txBody>
        </p:sp>
        <p:sp>
          <p:nvSpPr>
            <p:cNvPr id="206" name="Rectangle 557">
              <a:extLst>
                <a:ext uri="{FF2B5EF4-FFF2-40B4-BE49-F238E27FC236}">
                  <a16:creationId xmlns:a16="http://schemas.microsoft.com/office/drawing/2014/main" id="{5998767D-960B-4B4B-B854-0DCFD0B202B2}"/>
                </a:ext>
              </a:extLst>
            </p:cNvPr>
            <p:cNvSpPr>
              <a:spLocks noChangeArrowheads="1"/>
            </p:cNvSpPr>
            <p:nvPr/>
          </p:nvSpPr>
          <p:spPr bwMode="auto">
            <a:xfrm>
              <a:off x="750677" y="1451748"/>
              <a:ext cx="39395" cy="40853"/>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defRPr/>
              </a:pPr>
              <a:endParaRPr lang="en-US" sz="1667" kern="0">
                <a:solidFill>
                  <a:srgbClr val="505050"/>
                </a:solidFill>
                <a:latin typeface="Calibri" panose="020F0502020204030204"/>
              </a:endParaRPr>
            </a:p>
          </p:txBody>
        </p:sp>
        <p:sp>
          <p:nvSpPr>
            <p:cNvPr id="207" name="Rectangle 558">
              <a:extLst>
                <a:ext uri="{FF2B5EF4-FFF2-40B4-BE49-F238E27FC236}">
                  <a16:creationId xmlns:a16="http://schemas.microsoft.com/office/drawing/2014/main" id="{71567138-DD8F-466D-A80F-49BE4FE85E98}"/>
                </a:ext>
              </a:extLst>
            </p:cNvPr>
            <p:cNvSpPr>
              <a:spLocks noChangeArrowheads="1"/>
            </p:cNvSpPr>
            <p:nvPr/>
          </p:nvSpPr>
          <p:spPr bwMode="auto">
            <a:xfrm>
              <a:off x="1051239" y="1351074"/>
              <a:ext cx="40853" cy="40853"/>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defRPr/>
              </a:pPr>
              <a:endParaRPr lang="en-US" sz="1667" kern="0">
                <a:solidFill>
                  <a:srgbClr val="505050"/>
                </a:solidFill>
                <a:latin typeface="Calibri" panose="020F0502020204030204"/>
              </a:endParaRPr>
            </a:p>
          </p:txBody>
        </p:sp>
        <p:sp>
          <p:nvSpPr>
            <p:cNvPr id="208" name="Rectangle 559">
              <a:extLst>
                <a:ext uri="{FF2B5EF4-FFF2-40B4-BE49-F238E27FC236}">
                  <a16:creationId xmlns:a16="http://schemas.microsoft.com/office/drawing/2014/main" id="{5F270FC6-C941-444F-B888-DA0D31ED24FF}"/>
                </a:ext>
              </a:extLst>
            </p:cNvPr>
            <p:cNvSpPr>
              <a:spLocks noChangeArrowheads="1"/>
            </p:cNvSpPr>
            <p:nvPr/>
          </p:nvSpPr>
          <p:spPr bwMode="auto">
            <a:xfrm>
              <a:off x="1032272" y="1431321"/>
              <a:ext cx="80248" cy="802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defRPr/>
              </a:pPr>
              <a:endParaRPr lang="en-US" sz="1667" kern="0">
                <a:solidFill>
                  <a:srgbClr val="505050"/>
                </a:solidFill>
                <a:latin typeface="Calibri" panose="020F0502020204030204"/>
              </a:endParaRPr>
            </a:p>
          </p:txBody>
        </p:sp>
        <p:sp>
          <p:nvSpPr>
            <p:cNvPr id="209" name="Rectangle 560">
              <a:extLst>
                <a:ext uri="{FF2B5EF4-FFF2-40B4-BE49-F238E27FC236}">
                  <a16:creationId xmlns:a16="http://schemas.microsoft.com/office/drawing/2014/main" id="{F48D330D-719E-45F7-80A7-47AA83976C99}"/>
                </a:ext>
              </a:extLst>
            </p:cNvPr>
            <p:cNvSpPr>
              <a:spLocks noChangeArrowheads="1"/>
            </p:cNvSpPr>
            <p:nvPr/>
          </p:nvSpPr>
          <p:spPr bwMode="auto">
            <a:xfrm>
              <a:off x="851351" y="1251860"/>
              <a:ext cx="39395" cy="39395"/>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defRPr/>
              </a:pPr>
              <a:endParaRPr lang="en-US" sz="1667" kern="0">
                <a:solidFill>
                  <a:srgbClr val="505050"/>
                </a:solidFill>
                <a:latin typeface="Calibri" panose="020F0502020204030204"/>
              </a:endParaRPr>
            </a:p>
          </p:txBody>
        </p:sp>
        <p:sp>
          <p:nvSpPr>
            <p:cNvPr id="210" name="Rectangle 561">
              <a:extLst>
                <a:ext uri="{FF2B5EF4-FFF2-40B4-BE49-F238E27FC236}">
                  <a16:creationId xmlns:a16="http://schemas.microsoft.com/office/drawing/2014/main" id="{3E1A7E9B-DEB3-47A9-9857-24DAE08833D5}"/>
                </a:ext>
              </a:extLst>
            </p:cNvPr>
            <p:cNvSpPr>
              <a:spLocks noChangeArrowheads="1"/>
            </p:cNvSpPr>
            <p:nvPr/>
          </p:nvSpPr>
          <p:spPr bwMode="auto">
            <a:xfrm>
              <a:off x="1032272" y="1231433"/>
              <a:ext cx="80248" cy="802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defRPr/>
              </a:pPr>
              <a:endParaRPr lang="en-US" sz="1667" kern="0">
                <a:solidFill>
                  <a:srgbClr val="505050"/>
                </a:solidFill>
                <a:latin typeface="Calibri" panose="020F0502020204030204"/>
              </a:endParaRPr>
            </a:p>
          </p:txBody>
        </p:sp>
      </p:grpSp>
      <p:sp>
        <p:nvSpPr>
          <p:cNvPr id="211" name="Oval 210">
            <a:extLst>
              <a:ext uri="{FF2B5EF4-FFF2-40B4-BE49-F238E27FC236}">
                <a16:creationId xmlns:a16="http://schemas.microsoft.com/office/drawing/2014/main" id="{E63E7C01-D9A8-4CE6-9D62-E74A9714D256}"/>
              </a:ext>
            </a:extLst>
          </p:cNvPr>
          <p:cNvSpPr/>
          <p:nvPr/>
        </p:nvSpPr>
        <p:spPr bwMode="auto">
          <a:xfrm>
            <a:off x="3008840" y="4245830"/>
            <a:ext cx="361554" cy="361554"/>
          </a:xfrm>
          <a:prstGeom prst="ellipse">
            <a:avLst/>
          </a:prstGeom>
          <a:solidFill>
            <a:sysClr val="window" lastClr="FFFFFF"/>
          </a:solidFill>
          <a:ln w="12700" cap="flat" cmpd="sng" algn="ctr">
            <a:solidFill>
              <a:srgbClr val="4472C4"/>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Calibri" panose="020F0502020204030204"/>
              <a:ea typeface="Segoe UI" pitchFamily="34" charset="0"/>
              <a:cs typeface="Segoe UI" pitchFamily="34" charset="0"/>
            </a:endParaRPr>
          </a:p>
        </p:txBody>
      </p:sp>
      <p:grpSp>
        <p:nvGrpSpPr>
          <p:cNvPr id="212" name="Group 211">
            <a:extLst>
              <a:ext uri="{FF2B5EF4-FFF2-40B4-BE49-F238E27FC236}">
                <a16:creationId xmlns:a16="http://schemas.microsoft.com/office/drawing/2014/main" id="{1BB288D5-5FC6-4960-BC63-CF25DE143182}"/>
              </a:ext>
            </a:extLst>
          </p:cNvPr>
          <p:cNvGrpSpPr/>
          <p:nvPr/>
        </p:nvGrpSpPr>
        <p:grpSpPr>
          <a:xfrm>
            <a:off x="3094720" y="4300546"/>
            <a:ext cx="189794" cy="252122"/>
            <a:chOff x="9243965" y="3960553"/>
            <a:chExt cx="284316" cy="377682"/>
          </a:xfrm>
        </p:grpSpPr>
        <p:sp>
          <p:nvSpPr>
            <p:cNvPr id="213" name="Freeform: Shape 212">
              <a:extLst>
                <a:ext uri="{FF2B5EF4-FFF2-40B4-BE49-F238E27FC236}">
                  <a16:creationId xmlns:a16="http://schemas.microsoft.com/office/drawing/2014/main" id="{086B1FD1-0F97-4261-A2D6-368C91AB2356}"/>
                </a:ext>
              </a:extLst>
            </p:cNvPr>
            <p:cNvSpPr/>
            <p:nvPr/>
          </p:nvSpPr>
          <p:spPr>
            <a:xfrm>
              <a:off x="9243965" y="3960553"/>
              <a:ext cx="284316" cy="115832"/>
            </a:xfrm>
            <a:custGeom>
              <a:avLst/>
              <a:gdLst>
                <a:gd name="connsiteX0" fmla="*/ 665832 w 665832"/>
                <a:gd name="connsiteY0" fmla="*/ 135632 h 271264"/>
                <a:gd name="connsiteX1" fmla="*/ 332916 w 665832"/>
                <a:gd name="connsiteY1" fmla="*/ 271264 h 271264"/>
                <a:gd name="connsiteX2" fmla="*/ 0 w 665832"/>
                <a:gd name="connsiteY2" fmla="*/ 135632 h 271264"/>
                <a:gd name="connsiteX3" fmla="*/ 332916 w 665832"/>
                <a:gd name="connsiteY3" fmla="*/ 0 h 271264"/>
                <a:gd name="connsiteX4" fmla="*/ 665832 w 665832"/>
                <a:gd name="connsiteY4" fmla="*/ 135632 h 271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832" h="271264">
                  <a:moveTo>
                    <a:pt x="665832" y="135632"/>
                  </a:moveTo>
                  <a:cubicBezTo>
                    <a:pt x="665832" y="210540"/>
                    <a:pt x="516780" y="271264"/>
                    <a:pt x="332916" y="271264"/>
                  </a:cubicBezTo>
                  <a:cubicBezTo>
                    <a:pt x="149052" y="271264"/>
                    <a:pt x="0" y="210540"/>
                    <a:pt x="0" y="135632"/>
                  </a:cubicBezTo>
                  <a:cubicBezTo>
                    <a:pt x="0" y="60725"/>
                    <a:pt x="149052" y="0"/>
                    <a:pt x="332916" y="0"/>
                  </a:cubicBezTo>
                  <a:cubicBezTo>
                    <a:pt x="516780" y="0"/>
                    <a:pt x="665832" y="60725"/>
                    <a:pt x="665832" y="135632"/>
                  </a:cubicBezTo>
                  <a:close/>
                </a:path>
              </a:pathLst>
            </a:custGeom>
            <a:solidFill>
              <a:srgbClr val="005A9F"/>
            </a:solidFill>
            <a:ln w="8114" cap="flat">
              <a:noFill/>
              <a:prstDash val="solid"/>
              <a:miter/>
            </a:ln>
          </p:spPr>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endParaRPr lang="en-US" sz="1765">
                <a:solidFill>
                  <a:prstClr val="black"/>
                </a:solidFill>
                <a:latin typeface="Calibri" panose="020F0502020204030204"/>
              </a:endParaRPr>
            </a:p>
          </p:txBody>
        </p:sp>
        <p:grpSp>
          <p:nvGrpSpPr>
            <p:cNvPr id="214" name="Group 213">
              <a:extLst>
                <a:ext uri="{FF2B5EF4-FFF2-40B4-BE49-F238E27FC236}">
                  <a16:creationId xmlns:a16="http://schemas.microsoft.com/office/drawing/2014/main" id="{71E30DE8-F713-4F11-9D3A-65FEAE4DC8A6}"/>
                </a:ext>
              </a:extLst>
            </p:cNvPr>
            <p:cNvGrpSpPr/>
            <p:nvPr/>
          </p:nvGrpSpPr>
          <p:grpSpPr>
            <a:xfrm>
              <a:off x="9243965" y="3994952"/>
              <a:ext cx="284316" cy="343283"/>
              <a:chOff x="9243965" y="3994952"/>
              <a:chExt cx="284316" cy="343283"/>
            </a:xfrm>
          </p:grpSpPr>
          <p:sp>
            <p:nvSpPr>
              <p:cNvPr id="215" name="Freeform: Shape 214">
                <a:extLst>
                  <a:ext uri="{FF2B5EF4-FFF2-40B4-BE49-F238E27FC236}">
                    <a16:creationId xmlns:a16="http://schemas.microsoft.com/office/drawing/2014/main" id="{C0C5270A-550C-40AF-B64C-8B33BDDBCAAA}"/>
                  </a:ext>
                </a:extLst>
              </p:cNvPr>
              <p:cNvSpPr/>
              <p:nvPr/>
            </p:nvSpPr>
            <p:spPr>
              <a:xfrm>
                <a:off x="9243965" y="4018820"/>
                <a:ext cx="284316" cy="319415"/>
              </a:xfrm>
              <a:custGeom>
                <a:avLst/>
                <a:gdLst>
                  <a:gd name="connsiteX0" fmla="*/ 332916 w 665832"/>
                  <a:gd name="connsiteY0" fmla="*/ 135632 h 748031"/>
                  <a:gd name="connsiteX1" fmla="*/ 0 w 665832"/>
                  <a:gd name="connsiteY1" fmla="*/ 0 h 748031"/>
                  <a:gd name="connsiteX2" fmla="*/ 0 w 665832"/>
                  <a:gd name="connsiteY2" fmla="*/ 617332 h 748031"/>
                  <a:gd name="connsiteX3" fmla="*/ 332916 w 665832"/>
                  <a:gd name="connsiteY3" fmla="*/ 752964 h 748031"/>
                  <a:gd name="connsiteX4" fmla="*/ 665832 w 665832"/>
                  <a:gd name="connsiteY4" fmla="*/ 617332 h 748031"/>
                  <a:gd name="connsiteX5" fmla="*/ 665832 w 665832"/>
                  <a:gd name="connsiteY5" fmla="*/ 0 h 748031"/>
                  <a:gd name="connsiteX6" fmla="*/ 332916 w 665832"/>
                  <a:gd name="connsiteY6" fmla="*/ 135632 h 748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5832" h="748031">
                    <a:moveTo>
                      <a:pt x="332916" y="135632"/>
                    </a:moveTo>
                    <a:cubicBezTo>
                      <a:pt x="149607" y="135632"/>
                      <a:pt x="0" y="74803"/>
                      <a:pt x="0" y="0"/>
                    </a:cubicBezTo>
                    <a:lnTo>
                      <a:pt x="0" y="617332"/>
                    </a:lnTo>
                    <a:cubicBezTo>
                      <a:pt x="0" y="692135"/>
                      <a:pt x="148785" y="752964"/>
                      <a:pt x="332916" y="752964"/>
                    </a:cubicBezTo>
                    <a:cubicBezTo>
                      <a:pt x="517047" y="752964"/>
                      <a:pt x="665832" y="692135"/>
                      <a:pt x="665832" y="617332"/>
                    </a:cubicBezTo>
                    <a:lnTo>
                      <a:pt x="665832" y="0"/>
                    </a:lnTo>
                    <a:cubicBezTo>
                      <a:pt x="666654" y="74803"/>
                      <a:pt x="517047" y="135632"/>
                      <a:pt x="332916" y="135632"/>
                    </a:cubicBezTo>
                    <a:close/>
                  </a:path>
                </a:pathLst>
              </a:custGeom>
              <a:solidFill>
                <a:srgbClr val="0078D4"/>
              </a:solidFill>
              <a:ln w="8114" cap="flat">
                <a:noFill/>
                <a:prstDash val="solid"/>
                <a:miter/>
              </a:ln>
            </p:spPr>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endParaRPr lang="en-US" sz="1765">
                  <a:solidFill>
                    <a:prstClr val="black"/>
                  </a:solidFill>
                  <a:latin typeface="Calibri" panose="020F0502020204030204"/>
                </a:endParaRPr>
              </a:p>
            </p:txBody>
          </p:sp>
          <p:sp>
            <p:nvSpPr>
              <p:cNvPr id="216" name="Freeform: Shape 215">
                <a:extLst>
                  <a:ext uri="{FF2B5EF4-FFF2-40B4-BE49-F238E27FC236}">
                    <a16:creationId xmlns:a16="http://schemas.microsoft.com/office/drawing/2014/main" id="{3D0CFAA0-C7EC-4CE1-A6E7-B0CDDB013EA8}"/>
                  </a:ext>
                </a:extLst>
              </p:cNvPr>
              <p:cNvSpPr/>
              <p:nvPr/>
            </p:nvSpPr>
            <p:spPr>
              <a:xfrm>
                <a:off x="9274152" y="3994952"/>
                <a:ext cx="221135" cy="80731"/>
              </a:xfrm>
              <a:custGeom>
                <a:avLst/>
                <a:gdLst>
                  <a:gd name="connsiteX0" fmla="*/ 524445 w 517869"/>
                  <a:gd name="connsiteY0" fmla="*/ 106862 h 189062"/>
                  <a:gd name="connsiteX1" fmla="*/ 262223 w 517869"/>
                  <a:gd name="connsiteY1" fmla="*/ 0 h 189062"/>
                  <a:gd name="connsiteX2" fmla="*/ 0 w 517869"/>
                  <a:gd name="connsiteY2" fmla="*/ 106862 h 189062"/>
                  <a:gd name="connsiteX3" fmla="*/ 22194 w 517869"/>
                  <a:gd name="connsiteY3" fmla="*/ 149606 h 189062"/>
                  <a:gd name="connsiteX4" fmla="*/ 262223 w 517869"/>
                  <a:gd name="connsiteY4" fmla="*/ 190707 h 189062"/>
                  <a:gd name="connsiteX5" fmla="*/ 503073 w 517869"/>
                  <a:gd name="connsiteY5" fmla="*/ 149606 h 189062"/>
                  <a:gd name="connsiteX6" fmla="*/ 524445 w 517869"/>
                  <a:gd name="connsiteY6" fmla="*/ 106862 h 18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869" h="189062">
                    <a:moveTo>
                      <a:pt x="524445" y="106862"/>
                    </a:moveTo>
                    <a:cubicBezTo>
                      <a:pt x="524445" y="47677"/>
                      <a:pt x="406897" y="0"/>
                      <a:pt x="262223" y="0"/>
                    </a:cubicBezTo>
                    <a:cubicBezTo>
                      <a:pt x="117548" y="0"/>
                      <a:pt x="0" y="47677"/>
                      <a:pt x="0" y="106862"/>
                    </a:cubicBezTo>
                    <a:cubicBezTo>
                      <a:pt x="0" y="121658"/>
                      <a:pt x="7398" y="136454"/>
                      <a:pt x="22194" y="149606"/>
                    </a:cubicBezTo>
                    <a:cubicBezTo>
                      <a:pt x="83024" y="175089"/>
                      <a:pt x="167691" y="190707"/>
                      <a:pt x="262223" y="190707"/>
                    </a:cubicBezTo>
                    <a:cubicBezTo>
                      <a:pt x="356754" y="190707"/>
                      <a:pt x="442244" y="175089"/>
                      <a:pt x="503073" y="149606"/>
                    </a:cubicBezTo>
                    <a:cubicBezTo>
                      <a:pt x="517047" y="136454"/>
                      <a:pt x="524445" y="121658"/>
                      <a:pt x="524445" y="106862"/>
                    </a:cubicBezTo>
                    <a:close/>
                  </a:path>
                </a:pathLst>
              </a:custGeom>
              <a:solidFill>
                <a:srgbClr val="50E6FF"/>
              </a:solidFill>
              <a:ln w="8114" cap="flat">
                <a:noFill/>
                <a:prstDash val="solid"/>
                <a:miter/>
              </a:ln>
            </p:spPr>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endParaRPr lang="en-US" sz="1765">
                  <a:solidFill>
                    <a:prstClr val="black"/>
                  </a:solidFill>
                  <a:latin typeface="Calibri" panose="020F0502020204030204"/>
                </a:endParaRPr>
              </a:p>
            </p:txBody>
          </p:sp>
        </p:grpSp>
      </p:grpSp>
      <p:sp>
        <p:nvSpPr>
          <p:cNvPr id="218" name="Oval 217">
            <a:extLst>
              <a:ext uri="{FF2B5EF4-FFF2-40B4-BE49-F238E27FC236}">
                <a16:creationId xmlns:a16="http://schemas.microsoft.com/office/drawing/2014/main" id="{48429FFC-0B39-4EF1-A95C-A668E6A1DEED}"/>
              </a:ext>
            </a:extLst>
          </p:cNvPr>
          <p:cNvSpPr/>
          <p:nvPr/>
        </p:nvSpPr>
        <p:spPr bwMode="auto">
          <a:xfrm>
            <a:off x="3278427" y="4708503"/>
            <a:ext cx="345206" cy="345207"/>
          </a:xfrm>
          <a:prstGeom prst="ellipse">
            <a:avLst/>
          </a:prstGeom>
          <a:solidFill>
            <a:sysClr val="window" lastClr="FFFFFF"/>
          </a:solidFill>
          <a:ln w="12700" cap="flat" cmpd="sng" algn="ctr">
            <a:solidFill>
              <a:srgbClr val="4472C4"/>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Calibri" panose="020F0502020204030204"/>
              <a:ea typeface="Segoe UI" pitchFamily="34" charset="0"/>
              <a:cs typeface="Segoe UI" pitchFamily="34" charset="0"/>
            </a:endParaRPr>
          </a:p>
        </p:txBody>
      </p:sp>
      <p:grpSp>
        <p:nvGrpSpPr>
          <p:cNvPr id="219" name="mobile 2" descr="mobile, phone">
            <a:extLst>
              <a:ext uri="{FF2B5EF4-FFF2-40B4-BE49-F238E27FC236}">
                <a16:creationId xmlns:a16="http://schemas.microsoft.com/office/drawing/2014/main" id="{6097E639-1555-40FE-B738-AFDA826DE0F8}"/>
              </a:ext>
            </a:extLst>
          </p:cNvPr>
          <p:cNvGrpSpPr/>
          <p:nvPr/>
        </p:nvGrpSpPr>
        <p:grpSpPr>
          <a:xfrm>
            <a:off x="3317543" y="4747619"/>
            <a:ext cx="266974" cy="266974"/>
            <a:chOff x="7301548" y="3947160"/>
            <a:chExt cx="416242" cy="416242"/>
          </a:xfrm>
        </p:grpSpPr>
        <p:sp>
          <p:nvSpPr>
            <p:cNvPr id="220" name="Freeform: Shape 219">
              <a:extLst>
                <a:ext uri="{FF2B5EF4-FFF2-40B4-BE49-F238E27FC236}">
                  <a16:creationId xmlns:a16="http://schemas.microsoft.com/office/drawing/2014/main" id="{1DDA489E-181C-4386-A1DF-7A334DFB47CC}"/>
                </a:ext>
              </a:extLst>
            </p:cNvPr>
            <p:cNvSpPr/>
            <p:nvPr/>
          </p:nvSpPr>
          <p:spPr>
            <a:xfrm>
              <a:off x="7399141" y="3947644"/>
              <a:ext cx="218849" cy="411951"/>
            </a:xfrm>
            <a:custGeom>
              <a:avLst/>
              <a:gdLst>
                <a:gd name="connsiteX0" fmla="*/ 193231 w 218848"/>
                <a:gd name="connsiteY0" fmla="*/ 413377 h 411950"/>
                <a:gd name="connsiteX1" fmla="*/ 27160 w 218848"/>
                <a:gd name="connsiteY1" fmla="*/ 413377 h 411950"/>
                <a:gd name="connsiteX2" fmla="*/ 1427 w 218848"/>
                <a:gd name="connsiteY2" fmla="*/ 387644 h 411950"/>
                <a:gd name="connsiteX3" fmla="*/ 1427 w 218848"/>
                <a:gd name="connsiteY3" fmla="*/ 27160 h 411950"/>
                <a:gd name="connsiteX4" fmla="*/ 27160 w 218848"/>
                <a:gd name="connsiteY4" fmla="*/ 1427 h 411950"/>
                <a:gd name="connsiteX5" fmla="*/ 193231 w 218848"/>
                <a:gd name="connsiteY5" fmla="*/ 1427 h 411950"/>
                <a:gd name="connsiteX6" fmla="*/ 218964 w 218848"/>
                <a:gd name="connsiteY6" fmla="*/ 27160 h 411950"/>
                <a:gd name="connsiteX7" fmla="*/ 218964 w 218848"/>
                <a:gd name="connsiteY7" fmla="*/ 387572 h 411950"/>
                <a:gd name="connsiteX8" fmla="*/ 193231 w 218848"/>
                <a:gd name="connsiteY8" fmla="*/ 413377 h 41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848" h="411950">
                  <a:moveTo>
                    <a:pt x="193231" y="413377"/>
                  </a:moveTo>
                  <a:lnTo>
                    <a:pt x="27160" y="413377"/>
                  </a:lnTo>
                  <a:cubicBezTo>
                    <a:pt x="12952" y="413377"/>
                    <a:pt x="1427" y="401852"/>
                    <a:pt x="1427" y="387644"/>
                  </a:cubicBezTo>
                  <a:lnTo>
                    <a:pt x="1427" y="27160"/>
                  </a:lnTo>
                  <a:cubicBezTo>
                    <a:pt x="1427" y="12952"/>
                    <a:pt x="12952" y="1427"/>
                    <a:pt x="27160" y="1427"/>
                  </a:cubicBezTo>
                  <a:lnTo>
                    <a:pt x="193231" y="1427"/>
                  </a:lnTo>
                  <a:cubicBezTo>
                    <a:pt x="207438" y="1427"/>
                    <a:pt x="218964" y="12952"/>
                    <a:pt x="218964" y="27160"/>
                  </a:cubicBezTo>
                  <a:lnTo>
                    <a:pt x="218964" y="387572"/>
                  </a:lnTo>
                  <a:cubicBezTo>
                    <a:pt x="218964" y="401852"/>
                    <a:pt x="207438" y="413377"/>
                    <a:pt x="193231" y="413377"/>
                  </a:cubicBezTo>
                  <a:close/>
                </a:path>
              </a:pathLst>
            </a:custGeom>
            <a:solidFill>
              <a:srgbClr val="0078D4"/>
            </a:solidFill>
            <a:ln w="4222" cap="flat">
              <a:noFill/>
              <a:prstDash val="solid"/>
              <a:miter/>
            </a:ln>
          </p:spPr>
          <p:txBody>
            <a:bodyPr rtlCol="0" anchor="ctr"/>
            <a:lstStyle/>
            <a:p>
              <a:pPr>
                <a:defRPr/>
              </a:pPr>
              <a:endParaRPr lang="en-US" kern="0">
                <a:solidFill>
                  <a:srgbClr val="1A1A1A"/>
                </a:solidFill>
                <a:latin typeface="Calibri" panose="020F0502020204030204"/>
              </a:endParaRPr>
            </a:p>
          </p:txBody>
        </p:sp>
        <p:sp>
          <p:nvSpPr>
            <p:cNvPr id="221" name="Freeform: Shape 220">
              <a:extLst>
                <a:ext uri="{FF2B5EF4-FFF2-40B4-BE49-F238E27FC236}">
                  <a16:creationId xmlns:a16="http://schemas.microsoft.com/office/drawing/2014/main" id="{DC1893AE-F5F9-41BA-B40B-2F705E51F30A}"/>
                </a:ext>
              </a:extLst>
            </p:cNvPr>
            <p:cNvSpPr/>
            <p:nvPr/>
          </p:nvSpPr>
          <p:spPr>
            <a:xfrm>
              <a:off x="7498235" y="4303425"/>
              <a:ext cx="21456" cy="21456"/>
            </a:xfrm>
            <a:custGeom>
              <a:avLst/>
              <a:gdLst>
                <a:gd name="connsiteX0" fmla="*/ 23608 w 21455"/>
                <a:gd name="connsiteY0" fmla="*/ 12517 h 21455"/>
                <a:gd name="connsiteX1" fmla="*/ 12517 w 21455"/>
                <a:gd name="connsiteY1" fmla="*/ 23608 h 21455"/>
                <a:gd name="connsiteX2" fmla="*/ 1427 w 21455"/>
                <a:gd name="connsiteY2" fmla="*/ 12517 h 21455"/>
                <a:gd name="connsiteX3" fmla="*/ 12517 w 21455"/>
                <a:gd name="connsiteY3" fmla="*/ 1427 h 21455"/>
                <a:gd name="connsiteX4" fmla="*/ 23608 w 21455"/>
                <a:gd name="connsiteY4" fmla="*/ 12517 h 214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55" h="21455">
                  <a:moveTo>
                    <a:pt x="23608" y="12517"/>
                  </a:moveTo>
                  <a:cubicBezTo>
                    <a:pt x="23608" y="18606"/>
                    <a:pt x="18606" y="23608"/>
                    <a:pt x="12517" y="23608"/>
                  </a:cubicBezTo>
                  <a:cubicBezTo>
                    <a:pt x="6428" y="23608"/>
                    <a:pt x="1427" y="18606"/>
                    <a:pt x="1427" y="12517"/>
                  </a:cubicBezTo>
                  <a:cubicBezTo>
                    <a:pt x="1427" y="6356"/>
                    <a:pt x="6428" y="1427"/>
                    <a:pt x="12517" y="1427"/>
                  </a:cubicBezTo>
                  <a:cubicBezTo>
                    <a:pt x="18679" y="1427"/>
                    <a:pt x="23608" y="6428"/>
                    <a:pt x="23608" y="12517"/>
                  </a:cubicBezTo>
                  <a:close/>
                </a:path>
              </a:pathLst>
            </a:custGeom>
            <a:solidFill>
              <a:srgbClr val="50E6FF"/>
            </a:solidFill>
            <a:ln w="4222" cap="flat">
              <a:noFill/>
              <a:prstDash val="solid"/>
              <a:miter/>
            </a:ln>
          </p:spPr>
          <p:txBody>
            <a:bodyPr rtlCol="0" anchor="ctr"/>
            <a:lstStyle/>
            <a:p>
              <a:pPr>
                <a:defRPr/>
              </a:pPr>
              <a:endParaRPr lang="en-US" kern="0">
                <a:solidFill>
                  <a:srgbClr val="1A1A1A"/>
                </a:solidFill>
                <a:latin typeface="Calibri" panose="020F0502020204030204"/>
              </a:endParaRPr>
            </a:p>
          </p:txBody>
        </p:sp>
        <p:sp>
          <p:nvSpPr>
            <p:cNvPr id="222" name="Freeform: Shape 221">
              <a:extLst>
                <a:ext uri="{FF2B5EF4-FFF2-40B4-BE49-F238E27FC236}">
                  <a16:creationId xmlns:a16="http://schemas.microsoft.com/office/drawing/2014/main" id="{3747B13F-A1A9-48D4-868A-8EA05E2CCA37}"/>
                </a:ext>
              </a:extLst>
            </p:cNvPr>
            <p:cNvSpPr/>
            <p:nvPr/>
          </p:nvSpPr>
          <p:spPr>
            <a:xfrm>
              <a:off x="7481343" y="3985913"/>
              <a:ext cx="55785" cy="12873"/>
            </a:xfrm>
            <a:custGeom>
              <a:avLst/>
              <a:gdLst>
                <a:gd name="connsiteX0" fmla="*/ 50574 w 55785"/>
                <a:gd name="connsiteY0" fmla="*/ 12300 h 12873"/>
                <a:gd name="connsiteX1" fmla="*/ 6864 w 55785"/>
                <a:gd name="connsiteY1" fmla="*/ 12300 h 12873"/>
                <a:gd name="connsiteX2" fmla="*/ 1427 w 55785"/>
                <a:gd name="connsiteY2" fmla="*/ 6863 h 12873"/>
                <a:gd name="connsiteX3" fmla="*/ 6864 w 55785"/>
                <a:gd name="connsiteY3" fmla="*/ 1427 h 12873"/>
                <a:gd name="connsiteX4" fmla="*/ 50502 w 55785"/>
                <a:gd name="connsiteY4" fmla="*/ 1427 h 12873"/>
                <a:gd name="connsiteX5" fmla="*/ 55938 w 55785"/>
                <a:gd name="connsiteY5" fmla="*/ 6863 h 12873"/>
                <a:gd name="connsiteX6" fmla="*/ 50574 w 55785"/>
                <a:gd name="connsiteY6" fmla="*/ 12300 h 12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85" h="12873">
                  <a:moveTo>
                    <a:pt x="50574" y="12300"/>
                  </a:moveTo>
                  <a:lnTo>
                    <a:pt x="6864" y="12300"/>
                  </a:lnTo>
                  <a:cubicBezTo>
                    <a:pt x="3892" y="12300"/>
                    <a:pt x="1427" y="9835"/>
                    <a:pt x="1427" y="6863"/>
                  </a:cubicBezTo>
                  <a:cubicBezTo>
                    <a:pt x="1427" y="3891"/>
                    <a:pt x="3892" y="1427"/>
                    <a:pt x="6864" y="1427"/>
                  </a:cubicBezTo>
                  <a:lnTo>
                    <a:pt x="50502" y="1427"/>
                  </a:lnTo>
                  <a:cubicBezTo>
                    <a:pt x="53474" y="1427"/>
                    <a:pt x="55938" y="3891"/>
                    <a:pt x="55938" y="6863"/>
                  </a:cubicBezTo>
                  <a:cubicBezTo>
                    <a:pt x="55938" y="9835"/>
                    <a:pt x="53546" y="12300"/>
                    <a:pt x="50574" y="12300"/>
                  </a:cubicBezTo>
                  <a:close/>
                </a:path>
              </a:pathLst>
            </a:custGeom>
            <a:solidFill>
              <a:srgbClr val="50E6FF"/>
            </a:solidFill>
            <a:ln w="4222" cap="flat">
              <a:noFill/>
              <a:prstDash val="solid"/>
              <a:miter/>
            </a:ln>
          </p:spPr>
          <p:txBody>
            <a:bodyPr rtlCol="0" anchor="ctr"/>
            <a:lstStyle/>
            <a:p>
              <a:pPr>
                <a:defRPr/>
              </a:pPr>
              <a:endParaRPr lang="en-US" kern="0">
                <a:solidFill>
                  <a:srgbClr val="1A1A1A"/>
                </a:solidFill>
                <a:latin typeface="Calibri" panose="020F0502020204030204"/>
              </a:endParaRPr>
            </a:p>
          </p:txBody>
        </p:sp>
        <p:sp>
          <p:nvSpPr>
            <p:cNvPr id="223" name="Freeform: Shape 222">
              <a:extLst>
                <a:ext uri="{FF2B5EF4-FFF2-40B4-BE49-F238E27FC236}">
                  <a16:creationId xmlns:a16="http://schemas.microsoft.com/office/drawing/2014/main" id="{4D3B41D8-3B8F-4419-B393-BC542A235E4F}"/>
                </a:ext>
              </a:extLst>
            </p:cNvPr>
            <p:cNvSpPr/>
            <p:nvPr/>
          </p:nvSpPr>
          <p:spPr>
            <a:xfrm>
              <a:off x="7432196" y="4056382"/>
              <a:ext cx="42912" cy="42912"/>
            </a:xfrm>
            <a:custGeom>
              <a:avLst/>
              <a:gdLst>
                <a:gd name="connsiteX0" fmla="*/ 44340 w 42911"/>
                <a:gd name="connsiteY0" fmla="*/ 22883 h 42911"/>
                <a:gd name="connsiteX1" fmla="*/ 22883 w 42911"/>
                <a:gd name="connsiteY1" fmla="*/ 44340 h 42911"/>
                <a:gd name="connsiteX2" fmla="*/ 1427 w 42911"/>
                <a:gd name="connsiteY2" fmla="*/ 22883 h 42911"/>
                <a:gd name="connsiteX3" fmla="*/ 22883 w 42911"/>
                <a:gd name="connsiteY3" fmla="*/ 1427 h 42911"/>
                <a:gd name="connsiteX4" fmla="*/ 44340 w 42911"/>
                <a:gd name="connsiteY4" fmla="*/ 22883 h 42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1" h="42911">
                  <a:moveTo>
                    <a:pt x="44340" y="22883"/>
                  </a:moveTo>
                  <a:cubicBezTo>
                    <a:pt x="44340" y="34771"/>
                    <a:pt x="34699" y="44340"/>
                    <a:pt x="22883" y="44340"/>
                  </a:cubicBezTo>
                  <a:cubicBezTo>
                    <a:pt x="10995" y="44340"/>
                    <a:pt x="1427" y="34699"/>
                    <a:pt x="1427" y="22883"/>
                  </a:cubicBezTo>
                  <a:cubicBezTo>
                    <a:pt x="1427" y="10995"/>
                    <a:pt x="11068" y="1427"/>
                    <a:pt x="22883" y="1427"/>
                  </a:cubicBezTo>
                  <a:cubicBezTo>
                    <a:pt x="34772" y="1427"/>
                    <a:pt x="44340" y="10995"/>
                    <a:pt x="44340" y="22883"/>
                  </a:cubicBezTo>
                  <a:close/>
                </a:path>
              </a:pathLst>
            </a:custGeom>
            <a:solidFill>
              <a:srgbClr val="FFFFFF"/>
            </a:solidFill>
            <a:ln w="4222" cap="flat">
              <a:noFill/>
              <a:prstDash val="solid"/>
              <a:miter/>
            </a:ln>
          </p:spPr>
          <p:txBody>
            <a:bodyPr rtlCol="0" anchor="ctr"/>
            <a:lstStyle/>
            <a:p>
              <a:pPr>
                <a:defRPr/>
              </a:pPr>
              <a:endParaRPr lang="en-US" kern="0">
                <a:solidFill>
                  <a:srgbClr val="1A1A1A"/>
                </a:solidFill>
                <a:latin typeface="Calibri" panose="020F0502020204030204"/>
              </a:endParaRPr>
            </a:p>
          </p:txBody>
        </p:sp>
        <p:sp>
          <p:nvSpPr>
            <p:cNvPr id="224" name="Freeform: Shape 223">
              <a:extLst>
                <a:ext uri="{FF2B5EF4-FFF2-40B4-BE49-F238E27FC236}">
                  <a16:creationId xmlns:a16="http://schemas.microsoft.com/office/drawing/2014/main" id="{99A57243-E39A-4BAD-8FD9-068BC9AF4291}"/>
                </a:ext>
              </a:extLst>
            </p:cNvPr>
            <p:cNvSpPr/>
            <p:nvPr/>
          </p:nvSpPr>
          <p:spPr>
            <a:xfrm>
              <a:off x="7487725" y="4056382"/>
              <a:ext cx="42912" cy="42912"/>
            </a:xfrm>
            <a:custGeom>
              <a:avLst/>
              <a:gdLst>
                <a:gd name="connsiteX0" fmla="*/ 44340 w 42911"/>
                <a:gd name="connsiteY0" fmla="*/ 22883 h 42911"/>
                <a:gd name="connsiteX1" fmla="*/ 22883 w 42911"/>
                <a:gd name="connsiteY1" fmla="*/ 44340 h 42911"/>
                <a:gd name="connsiteX2" fmla="*/ 1427 w 42911"/>
                <a:gd name="connsiteY2" fmla="*/ 22883 h 42911"/>
                <a:gd name="connsiteX3" fmla="*/ 22883 w 42911"/>
                <a:gd name="connsiteY3" fmla="*/ 1427 h 42911"/>
                <a:gd name="connsiteX4" fmla="*/ 44340 w 42911"/>
                <a:gd name="connsiteY4" fmla="*/ 22883 h 42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1" h="42911">
                  <a:moveTo>
                    <a:pt x="44340" y="22883"/>
                  </a:moveTo>
                  <a:cubicBezTo>
                    <a:pt x="44340" y="34771"/>
                    <a:pt x="34699" y="44340"/>
                    <a:pt x="22883" y="44340"/>
                  </a:cubicBezTo>
                  <a:cubicBezTo>
                    <a:pt x="10995" y="44340"/>
                    <a:pt x="1427" y="34699"/>
                    <a:pt x="1427" y="22883"/>
                  </a:cubicBezTo>
                  <a:cubicBezTo>
                    <a:pt x="1427" y="10995"/>
                    <a:pt x="11067" y="1427"/>
                    <a:pt x="22883" y="1427"/>
                  </a:cubicBezTo>
                  <a:cubicBezTo>
                    <a:pt x="34699" y="1427"/>
                    <a:pt x="44340" y="10995"/>
                    <a:pt x="44340" y="22883"/>
                  </a:cubicBezTo>
                  <a:close/>
                </a:path>
              </a:pathLst>
            </a:custGeom>
            <a:solidFill>
              <a:srgbClr val="50E6FF"/>
            </a:solidFill>
            <a:ln w="4222" cap="flat">
              <a:noFill/>
              <a:prstDash val="solid"/>
              <a:miter/>
            </a:ln>
          </p:spPr>
          <p:txBody>
            <a:bodyPr rtlCol="0" anchor="ctr"/>
            <a:lstStyle/>
            <a:p>
              <a:pPr>
                <a:defRPr/>
              </a:pPr>
              <a:endParaRPr lang="en-US" kern="0">
                <a:solidFill>
                  <a:srgbClr val="1A1A1A"/>
                </a:solidFill>
                <a:latin typeface="Calibri" panose="020F0502020204030204"/>
              </a:endParaRPr>
            </a:p>
          </p:txBody>
        </p:sp>
        <p:sp>
          <p:nvSpPr>
            <p:cNvPr id="225" name="Freeform: Shape 224">
              <a:extLst>
                <a:ext uri="{FF2B5EF4-FFF2-40B4-BE49-F238E27FC236}">
                  <a16:creationId xmlns:a16="http://schemas.microsoft.com/office/drawing/2014/main" id="{7FE2D5CF-EC4D-42E0-93DC-F854681B39EA}"/>
                </a:ext>
              </a:extLst>
            </p:cNvPr>
            <p:cNvSpPr/>
            <p:nvPr/>
          </p:nvSpPr>
          <p:spPr>
            <a:xfrm>
              <a:off x="7541654" y="4056382"/>
              <a:ext cx="42912" cy="42912"/>
            </a:xfrm>
            <a:custGeom>
              <a:avLst/>
              <a:gdLst>
                <a:gd name="connsiteX0" fmla="*/ 44340 w 42911"/>
                <a:gd name="connsiteY0" fmla="*/ 22883 h 42911"/>
                <a:gd name="connsiteX1" fmla="*/ 22883 w 42911"/>
                <a:gd name="connsiteY1" fmla="*/ 44340 h 42911"/>
                <a:gd name="connsiteX2" fmla="*/ 1427 w 42911"/>
                <a:gd name="connsiteY2" fmla="*/ 22883 h 42911"/>
                <a:gd name="connsiteX3" fmla="*/ 22883 w 42911"/>
                <a:gd name="connsiteY3" fmla="*/ 1427 h 42911"/>
                <a:gd name="connsiteX4" fmla="*/ 44340 w 42911"/>
                <a:gd name="connsiteY4" fmla="*/ 22883 h 42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1" h="42911">
                  <a:moveTo>
                    <a:pt x="44340" y="22883"/>
                  </a:moveTo>
                  <a:cubicBezTo>
                    <a:pt x="44340" y="34771"/>
                    <a:pt x="34699" y="44340"/>
                    <a:pt x="22883" y="44340"/>
                  </a:cubicBezTo>
                  <a:cubicBezTo>
                    <a:pt x="10995" y="44340"/>
                    <a:pt x="1427" y="34699"/>
                    <a:pt x="1427" y="22883"/>
                  </a:cubicBezTo>
                  <a:cubicBezTo>
                    <a:pt x="1427" y="10995"/>
                    <a:pt x="11068" y="1427"/>
                    <a:pt x="22883" y="1427"/>
                  </a:cubicBezTo>
                  <a:cubicBezTo>
                    <a:pt x="34699" y="1427"/>
                    <a:pt x="44340" y="10995"/>
                    <a:pt x="44340" y="22883"/>
                  </a:cubicBezTo>
                  <a:close/>
                </a:path>
              </a:pathLst>
            </a:custGeom>
            <a:solidFill>
              <a:srgbClr val="50E6FF"/>
            </a:solidFill>
            <a:ln w="4222" cap="flat">
              <a:noFill/>
              <a:prstDash val="solid"/>
              <a:miter/>
            </a:ln>
          </p:spPr>
          <p:txBody>
            <a:bodyPr rtlCol="0" anchor="ctr"/>
            <a:lstStyle/>
            <a:p>
              <a:pPr>
                <a:defRPr/>
              </a:pPr>
              <a:endParaRPr lang="en-US" kern="0">
                <a:solidFill>
                  <a:srgbClr val="1A1A1A"/>
                </a:solidFill>
                <a:latin typeface="Calibri" panose="020F0502020204030204"/>
              </a:endParaRPr>
            </a:p>
          </p:txBody>
        </p:sp>
        <p:sp>
          <p:nvSpPr>
            <p:cNvPr id="226" name="Freeform: Shape 225">
              <a:extLst>
                <a:ext uri="{FF2B5EF4-FFF2-40B4-BE49-F238E27FC236}">
                  <a16:creationId xmlns:a16="http://schemas.microsoft.com/office/drawing/2014/main" id="{B28A70B0-67C8-4DC6-AB4B-3546FDE29B94}"/>
                </a:ext>
              </a:extLst>
            </p:cNvPr>
            <p:cNvSpPr/>
            <p:nvPr/>
          </p:nvSpPr>
          <p:spPr>
            <a:xfrm>
              <a:off x="7432196" y="4112200"/>
              <a:ext cx="42912" cy="42912"/>
            </a:xfrm>
            <a:custGeom>
              <a:avLst/>
              <a:gdLst>
                <a:gd name="connsiteX0" fmla="*/ 44340 w 42911"/>
                <a:gd name="connsiteY0" fmla="*/ 22883 h 42911"/>
                <a:gd name="connsiteX1" fmla="*/ 22883 w 42911"/>
                <a:gd name="connsiteY1" fmla="*/ 44340 h 42911"/>
                <a:gd name="connsiteX2" fmla="*/ 1427 w 42911"/>
                <a:gd name="connsiteY2" fmla="*/ 22883 h 42911"/>
                <a:gd name="connsiteX3" fmla="*/ 22883 w 42911"/>
                <a:gd name="connsiteY3" fmla="*/ 1427 h 42911"/>
                <a:gd name="connsiteX4" fmla="*/ 44340 w 42911"/>
                <a:gd name="connsiteY4" fmla="*/ 22883 h 42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1" h="42911">
                  <a:moveTo>
                    <a:pt x="44340" y="22883"/>
                  </a:moveTo>
                  <a:cubicBezTo>
                    <a:pt x="44340" y="34771"/>
                    <a:pt x="34699" y="44340"/>
                    <a:pt x="22883" y="44340"/>
                  </a:cubicBezTo>
                  <a:cubicBezTo>
                    <a:pt x="10995" y="44340"/>
                    <a:pt x="1427" y="34699"/>
                    <a:pt x="1427" y="22883"/>
                  </a:cubicBezTo>
                  <a:cubicBezTo>
                    <a:pt x="1427" y="10995"/>
                    <a:pt x="11068" y="1427"/>
                    <a:pt x="22883" y="1427"/>
                  </a:cubicBezTo>
                  <a:cubicBezTo>
                    <a:pt x="34772" y="1427"/>
                    <a:pt x="44340" y="10995"/>
                    <a:pt x="44340" y="22883"/>
                  </a:cubicBezTo>
                  <a:close/>
                </a:path>
              </a:pathLst>
            </a:custGeom>
            <a:solidFill>
              <a:srgbClr val="FFFFFF"/>
            </a:solidFill>
            <a:ln w="4222" cap="flat">
              <a:noFill/>
              <a:prstDash val="solid"/>
              <a:miter/>
            </a:ln>
          </p:spPr>
          <p:txBody>
            <a:bodyPr rtlCol="0" anchor="ctr"/>
            <a:lstStyle/>
            <a:p>
              <a:pPr>
                <a:defRPr/>
              </a:pPr>
              <a:endParaRPr lang="en-US" kern="0">
                <a:solidFill>
                  <a:srgbClr val="1A1A1A"/>
                </a:solidFill>
                <a:latin typeface="Calibri" panose="020F0502020204030204"/>
              </a:endParaRPr>
            </a:p>
          </p:txBody>
        </p:sp>
        <p:sp>
          <p:nvSpPr>
            <p:cNvPr id="227" name="Freeform: Shape 226">
              <a:extLst>
                <a:ext uri="{FF2B5EF4-FFF2-40B4-BE49-F238E27FC236}">
                  <a16:creationId xmlns:a16="http://schemas.microsoft.com/office/drawing/2014/main" id="{25914042-C874-40CD-A3B8-96D65EEF86DE}"/>
                </a:ext>
              </a:extLst>
            </p:cNvPr>
            <p:cNvSpPr/>
            <p:nvPr/>
          </p:nvSpPr>
          <p:spPr>
            <a:xfrm>
              <a:off x="7487725" y="4112200"/>
              <a:ext cx="42912" cy="42912"/>
            </a:xfrm>
            <a:custGeom>
              <a:avLst/>
              <a:gdLst>
                <a:gd name="connsiteX0" fmla="*/ 44340 w 42911"/>
                <a:gd name="connsiteY0" fmla="*/ 22883 h 42911"/>
                <a:gd name="connsiteX1" fmla="*/ 22883 w 42911"/>
                <a:gd name="connsiteY1" fmla="*/ 44340 h 42911"/>
                <a:gd name="connsiteX2" fmla="*/ 1427 w 42911"/>
                <a:gd name="connsiteY2" fmla="*/ 22883 h 42911"/>
                <a:gd name="connsiteX3" fmla="*/ 22883 w 42911"/>
                <a:gd name="connsiteY3" fmla="*/ 1427 h 42911"/>
                <a:gd name="connsiteX4" fmla="*/ 44340 w 42911"/>
                <a:gd name="connsiteY4" fmla="*/ 22883 h 42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1" h="42911">
                  <a:moveTo>
                    <a:pt x="44340" y="22883"/>
                  </a:moveTo>
                  <a:cubicBezTo>
                    <a:pt x="44340" y="34771"/>
                    <a:pt x="34699" y="44340"/>
                    <a:pt x="22883" y="44340"/>
                  </a:cubicBezTo>
                  <a:cubicBezTo>
                    <a:pt x="10995" y="44340"/>
                    <a:pt x="1427" y="34699"/>
                    <a:pt x="1427" y="22883"/>
                  </a:cubicBezTo>
                  <a:cubicBezTo>
                    <a:pt x="1427" y="10995"/>
                    <a:pt x="11067" y="1427"/>
                    <a:pt x="22883" y="1427"/>
                  </a:cubicBezTo>
                  <a:cubicBezTo>
                    <a:pt x="34699" y="1427"/>
                    <a:pt x="44340" y="10995"/>
                    <a:pt x="44340" y="22883"/>
                  </a:cubicBezTo>
                  <a:close/>
                </a:path>
              </a:pathLst>
            </a:custGeom>
            <a:solidFill>
              <a:srgbClr val="FFFFFF"/>
            </a:solidFill>
            <a:ln w="4222" cap="flat">
              <a:noFill/>
              <a:prstDash val="solid"/>
              <a:miter/>
            </a:ln>
          </p:spPr>
          <p:txBody>
            <a:bodyPr rtlCol="0" anchor="ctr"/>
            <a:lstStyle/>
            <a:p>
              <a:pPr>
                <a:defRPr/>
              </a:pPr>
              <a:endParaRPr lang="en-US" kern="0">
                <a:solidFill>
                  <a:srgbClr val="1A1A1A"/>
                </a:solidFill>
                <a:latin typeface="Calibri" panose="020F0502020204030204"/>
              </a:endParaRPr>
            </a:p>
          </p:txBody>
        </p:sp>
        <p:sp>
          <p:nvSpPr>
            <p:cNvPr id="228" name="Freeform: Shape 227">
              <a:extLst>
                <a:ext uri="{FF2B5EF4-FFF2-40B4-BE49-F238E27FC236}">
                  <a16:creationId xmlns:a16="http://schemas.microsoft.com/office/drawing/2014/main" id="{55366362-B629-4EE2-9D5C-97F0BA0E7CFF}"/>
                </a:ext>
              </a:extLst>
            </p:cNvPr>
            <p:cNvSpPr/>
            <p:nvPr/>
          </p:nvSpPr>
          <p:spPr>
            <a:xfrm>
              <a:off x="7541654" y="4112200"/>
              <a:ext cx="42912" cy="42912"/>
            </a:xfrm>
            <a:custGeom>
              <a:avLst/>
              <a:gdLst>
                <a:gd name="connsiteX0" fmla="*/ 44340 w 42911"/>
                <a:gd name="connsiteY0" fmla="*/ 22883 h 42911"/>
                <a:gd name="connsiteX1" fmla="*/ 22883 w 42911"/>
                <a:gd name="connsiteY1" fmla="*/ 44340 h 42911"/>
                <a:gd name="connsiteX2" fmla="*/ 1427 w 42911"/>
                <a:gd name="connsiteY2" fmla="*/ 22883 h 42911"/>
                <a:gd name="connsiteX3" fmla="*/ 22883 w 42911"/>
                <a:gd name="connsiteY3" fmla="*/ 1427 h 42911"/>
                <a:gd name="connsiteX4" fmla="*/ 44340 w 42911"/>
                <a:gd name="connsiteY4" fmla="*/ 22883 h 42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1" h="42911">
                  <a:moveTo>
                    <a:pt x="44340" y="22883"/>
                  </a:moveTo>
                  <a:cubicBezTo>
                    <a:pt x="44340" y="34771"/>
                    <a:pt x="34699" y="44340"/>
                    <a:pt x="22883" y="44340"/>
                  </a:cubicBezTo>
                  <a:cubicBezTo>
                    <a:pt x="10995" y="44340"/>
                    <a:pt x="1427" y="34699"/>
                    <a:pt x="1427" y="22883"/>
                  </a:cubicBezTo>
                  <a:cubicBezTo>
                    <a:pt x="1427" y="10995"/>
                    <a:pt x="11068" y="1427"/>
                    <a:pt x="22883" y="1427"/>
                  </a:cubicBezTo>
                  <a:cubicBezTo>
                    <a:pt x="34699" y="1427"/>
                    <a:pt x="44340" y="10995"/>
                    <a:pt x="44340" y="22883"/>
                  </a:cubicBezTo>
                  <a:close/>
                </a:path>
              </a:pathLst>
            </a:custGeom>
            <a:solidFill>
              <a:srgbClr val="50E6FF"/>
            </a:solidFill>
            <a:ln w="4222" cap="flat">
              <a:noFill/>
              <a:prstDash val="solid"/>
              <a:miter/>
            </a:ln>
          </p:spPr>
          <p:txBody>
            <a:bodyPr rtlCol="0" anchor="ctr"/>
            <a:lstStyle/>
            <a:p>
              <a:pPr>
                <a:defRPr/>
              </a:pPr>
              <a:endParaRPr lang="en-US" kern="0">
                <a:solidFill>
                  <a:srgbClr val="1A1A1A"/>
                </a:solidFill>
                <a:latin typeface="Calibri" panose="020F0502020204030204"/>
              </a:endParaRPr>
            </a:p>
          </p:txBody>
        </p:sp>
        <p:sp>
          <p:nvSpPr>
            <p:cNvPr id="229" name="Freeform: Shape 228">
              <a:extLst>
                <a:ext uri="{FF2B5EF4-FFF2-40B4-BE49-F238E27FC236}">
                  <a16:creationId xmlns:a16="http://schemas.microsoft.com/office/drawing/2014/main" id="{06BD6431-F1C1-4E61-8B39-380A7B2EBC57}"/>
                </a:ext>
              </a:extLst>
            </p:cNvPr>
            <p:cNvSpPr/>
            <p:nvPr/>
          </p:nvSpPr>
          <p:spPr>
            <a:xfrm>
              <a:off x="7432196" y="4165839"/>
              <a:ext cx="42912" cy="42912"/>
            </a:xfrm>
            <a:custGeom>
              <a:avLst/>
              <a:gdLst>
                <a:gd name="connsiteX0" fmla="*/ 44340 w 42911"/>
                <a:gd name="connsiteY0" fmla="*/ 22883 h 42911"/>
                <a:gd name="connsiteX1" fmla="*/ 22883 w 42911"/>
                <a:gd name="connsiteY1" fmla="*/ 44340 h 42911"/>
                <a:gd name="connsiteX2" fmla="*/ 1427 w 42911"/>
                <a:gd name="connsiteY2" fmla="*/ 22883 h 42911"/>
                <a:gd name="connsiteX3" fmla="*/ 22883 w 42911"/>
                <a:gd name="connsiteY3" fmla="*/ 1427 h 42911"/>
                <a:gd name="connsiteX4" fmla="*/ 44340 w 42911"/>
                <a:gd name="connsiteY4" fmla="*/ 22883 h 42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1" h="42911">
                  <a:moveTo>
                    <a:pt x="44340" y="22883"/>
                  </a:moveTo>
                  <a:cubicBezTo>
                    <a:pt x="44340" y="34771"/>
                    <a:pt x="34699" y="44340"/>
                    <a:pt x="22883" y="44340"/>
                  </a:cubicBezTo>
                  <a:cubicBezTo>
                    <a:pt x="10995" y="44340"/>
                    <a:pt x="1427" y="34699"/>
                    <a:pt x="1427" y="22883"/>
                  </a:cubicBezTo>
                  <a:cubicBezTo>
                    <a:pt x="1427" y="10995"/>
                    <a:pt x="11068" y="1427"/>
                    <a:pt x="22883" y="1427"/>
                  </a:cubicBezTo>
                  <a:cubicBezTo>
                    <a:pt x="34772" y="1427"/>
                    <a:pt x="44340" y="10995"/>
                    <a:pt x="44340" y="22883"/>
                  </a:cubicBezTo>
                  <a:close/>
                </a:path>
              </a:pathLst>
            </a:custGeom>
            <a:solidFill>
              <a:srgbClr val="50E6FF"/>
            </a:solidFill>
            <a:ln w="4222" cap="flat">
              <a:noFill/>
              <a:prstDash val="solid"/>
              <a:miter/>
            </a:ln>
          </p:spPr>
          <p:txBody>
            <a:bodyPr rtlCol="0" anchor="ctr"/>
            <a:lstStyle/>
            <a:p>
              <a:pPr>
                <a:defRPr/>
              </a:pPr>
              <a:endParaRPr lang="en-US" kern="0">
                <a:solidFill>
                  <a:srgbClr val="1A1A1A"/>
                </a:solidFill>
                <a:latin typeface="Calibri" panose="020F0502020204030204"/>
              </a:endParaRPr>
            </a:p>
          </p:txBody>
        </p:sp>
        <p:sp>
          <p:nvSpPr>
            <p:cNvPr id="230" name="Freeform: Shape 229">
              <a:extLst>
                <a:ext uri="{FF2B5EF4-FFF2-40B4-BE49-F238E27FC236}">
                  <a16:creationId xmlns:a16="http://schemas.microsoft.com/office/drawing/2014/main" id="{34D8845C-9779-4D85-AE91-4D74FC015078}"/>
                </a:ext>
              </a:extLst>
            </p:cNvPr>
            <p:cNvSpPr/>
            <p:nvPr/>
          </p:nvSpPr>
          <p:spPr>
            <a:xfrm>
              <a:off x="7487725" y="4165839"/>
              <a:ext cx="42912" cy="42912"/>
            </a:xfrm>
            <a:custGeom>
              <a:avLst/>
              <a:gdLst>
                <a:gd name="connsiteX0" fmla="*/ 44340 w 42911"/>
                <a:gd name="connsiteY0" fmla="*/ 22883 h 42911"/>
                <a:gd name="connsiteX1" fmla="*/ 22883 w 42911"/>
                <a:gd name="connsiteY1" fmla="*/ 44340 h 42911"/>
                <a:gd name="connsiteX2" fmla="*/ 1427 w 42911"/>
                <a:gd name="connsiteY2" fmla="*/ 22883 h 42911"/>
                <a:gd name="connsiteX3" fmla="*/ 22883 w 42911"/>
                <a:gd name="connsiteY3" fmla="*/ 1427 h 42911"/>
                <a:gd name="connsiteX4" fmla="*/ 44340 w 42911"/>
                <a:gd name="connsiteY4" fmla="*/ 22883 h 42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1" h="42911">
                  <a:moveTo>
                    <a:pt x="44340" y="22883"/>
                  </a:moveTo>
                  <a:cubicBezTo>
                    <a:pt x="44340" y="34771"/>
                    <a:pt x="34699" y="44340"/>
                    <a:pt x="22883" y="44340"/>
                  </a:cubicBezTo>
                  <a:cubicBezTo>
                    <a:pt x="10995" y="44340"/>
                    <a:pt x="1427" y="34699"/>
                    <a:pt x="1427" y="22883"/>
                  </a:cubicBezTo>
                  <a:cubicBezTo>
                    <a:pt x="1427" y="10995"/>
                    <a:pt x="11067" y="1427"/>
                    <a:pt x="22883" y="1427"/>
                  </a:cubicBezTo>
                  <a:cubicBezTo>
                    <a:pt x="34699" y="1427"/>
                    <a:pt x="44340" y="10995"/>
                    <a:pt x="44340" y="22883"/>
                  </a:cubicBezTo>
                  <a:close/>
                </a:path>
              </a:pathLst>
            </a:custGeom>
            <a:solidFill>
              <a:srgbClr val="FFFFFF"/>
            </a:solidFill>
            <a:ln w="4222" cap="flat">
              <a:noFill/>
              <a:prstDash val="solid"/>
              <a:miter/>
            </a:ln>
          </p:spPr>
          <p:txBody>
            <a:bodyPr rtlCol="0" anchor="ctr"/>
            <a:lstStyle/>
            <a:p>
              <a:pPr>
                <a:defRPr/>
              </a:pPr>
              <a:endParaRPr lang="en-US" kern="0">
                <a:solidFill>
                  <a:srgbClr val="1A1A1A"/>
                </a:solidFill>
                <a:latin typeface="Calibri" panose="020F0502020204030204"/>
              </a:endParaRPr>
            </a:p>
          </p:txBody>
        </p:sp>
        <p:sp>
          <p:nvSpPr>
            <p:cNvPr id="231" name="Freeform: Shape 230">
              <a:extLst>
                <a:ext uri="{FF2B5EF4-FFF2-40B4-BE49-F238E27FC236}">
                  <a16:creationId xmlns:a16="http://schemas.microsoft.com/office/drawing/2014/main" id="{A010F7D1-1A11-45D6-BB90-EC0C14D3022A}"/>
                </a:ext>
              </a:extLst>
            </p:cNvPr>
            <p:cNvSpPr/>
            <p:nvPr/>
          </p:nvSpPr>
          <p:spPr>
            <a:xfrm>
              <a:off x="7487725" y="4223099"/>
              <a:ext cx="42912" cy="42912"/>
            </a:xfrm>
            <a:custGeom>
              <a:avLst/>
              <a:gdLst>
                <a:gd name="connsiteX0" fmla="*/ 44340 w 42911"/>
                <a:gd name="connsiteY0" fmla="*/ 22883 h 42911"/>
                <a:gd name="connsiteX1" fmla="*/ 22883 w 42911"/>
                <a:gd name="connsiteY1" fmla="*/ 44340 h 42911"/>
                <a:gd name="connsiteX2" fmla="*/ 1427 w 42911"/>
                <a:gd name="connsiteY2" fmla="*/ 22883 h 42911"/>
                <a:gd name="connsiteX3" fmla="*/ 22883 w 42911"/>
                <a:gd name="connsiteY3" fmla="*/ 1427 h 42911"/>
                <a:gd name="connsiteX4" fmla="*/ 44340 w 42911"/>
                <a:gd name="connsiteY4" fmla="*/ 22883 h 42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1" h="42911">
                  <a:moveTo>
                    <a:pt x="44340" y="22883"/>
                  </a:moveTo>
                  <a:cubicBezTo>
                    <a:pt x="44340" y="34772"/>
                    <a:pt x="34699" y="44340"/>
                    <a:pt x="22883" y="44340"/>
                  </a:cubicBezTo>
                  <a:cubicBezTo>
                    <a:pt x="10995" y="44340"/>
                    <a:pt x="1427" y="34699"/>
                    <a:pt x="1427" y="22883"/>
                  </a:cubicBezTo>
                  <a:cubicBezTo>
                    <a:pt x="1427" y="10995"/>
                    <a:pt x="11067" y="1427"/>
                    <a:pt x="22883" y="1427"/>
                  </a:cubicBezTo>
                  <a:cubicBezTo>
                    <a:pt x="34699" y="1427"/>
                    <a:pt x="44340" y="10995"/>
                    <a:pt x="44340" y="22883"/>
                  </a:cubicBezTo>
                  <a:close/>
                </a:path>
              </a:pathLst>
            </a:custGeom>
            <a:solidFill>
              <a:srgbClr val="50E6FF"/>
            </a:solidFill>
            <a:ln w="4222" cap="flat">
              <a:noFill/>
              <a:prstDash val="solid"/>
              <a:miter/>
            </a:ln>
          </p:spPr>
          <p:txBody>
            <a:bodyPr rtlCol="0" anchor="ctr"/>
            <a:lstStyle/>
            <a:p>
              <a:pPr>
                <a:defRPr/>
              </a:pPr>
              <a:endParaRPr lang="en-US" kern="0">
                <a:solidFill>
                  <a:srgbClr val="1A1A1A"/>
                </a:solidFill>
                <a:latin typeface="Calibri" panose="020F0502020204030204"/>
              </a:endParaRPr>
            </a:p>
          </p:txBody>
        </p:sp>
        <p:sp>
          <p:nvSpPr>
            <p:cNvPr id="232" name="Freeform: Shape 231">
              <a:extLst>
                <a:ext uri="{FF2B5EF4-FFF2-40B4-BE49-F238E27FC236}">
                  <a16:creationId xmlns:a16="http://schemas.microsoft.com/office/drawing/2014/main" id="{C67AB945-51B3-41D9-8643-AAEA373A0F8A}"/>
                </a:ext>
              </a:extLst>
            </p:cNvPr>
            <p:cNvSpPr/>
            <p:nvPr/>
          </p:nvSpPr>
          <p:spPr>
            <a:xfrm>
              <a:off x="7541654" y="4165839"/>
              <a:ext cx="42912" cy="42912"/>
            </a:xfrm>
            <a:custGeom>
              <a:avLst/>
              <a:gdLst>
                <a:gd name="connsiteX0" fmla="*/ 44340 w 42911"/>
                <a:gd name="connsiteY0" fmla="*/ 22883 h 42911"/>
                <a:gd name="connsiteX1" fmla="*/ 22883 w 42911"/>
                <a:gd name="connsiteY1" fmla="*/ 44340 h 42911"/>
                <a:gd name="connsiteX2" fmla="*/ 1427 w 42911"/>
                <a:gd name="connsiteY2" fmla="*/ 22883 h 42911"/>
                <a:gd name="connsiteX3" fmla="*/ 22883 w 42911"/>
                <a:gd name="connsiteY3" fmla="*/ 1427 h 42911"/>
                <a:gd name="connsiteX4" fmla="*/ 44340 w 42911"/>
                <a:gd name="connsiteY4" fmla="*/ 22883 h 42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1" h="42911">
                  <a:moveTo>
                    <a:pt x="44340" y="22883"/>
                  </a:moveTo>
                  <a:cubicBezTo>
                    <a:pt x="44340" y="34771"/>
                    <a:pt x="34699" y="44340"/>
                    <a:pt x="22883" y="44340"/>
                  </a:cubicBezTo>
                  <a:cubicBezTo>
                    <a:pt x="10995" y="44340"/>
                    <a:pt x="1427" y="34699"/>
                    <a:pt x="1427" y="22883"/>
                  </a:cubicBezTo>
                  <a:cubicBezTo>
                    <a:pt x="1427" y="10995"/>
                    <a:pt x="11068" y="1427"/>
                    <a:pt x="22883" y="1427"/>
                  </a:cubicBezTo>
                  <a:cubicBezTo>
                    <a:pt x="34699" y="1427"/>
                    <a:pt x="44340" y="10995"/>
                    <a:pt x="44340" y="22883"/>
                  </a:cubicBezTo>
                  <a:close/>
                </a:path>
              </a:pathLst>
            </a:custGeom>
            <a:solidFill>
              <a:srgbClr val="50E6FF"/>
            </a:solidFill>
            <a:ln w="4222" cap="flat">
              <a:noFill/>
              <a:prstDash val="solid"/>
              <a:miter/>
            </a:ln>
          </p:spPr>
          <p:txBody>
            <a:bodyPr rtlCol="0" anchor="ctr"/>
            <a:lstStyle/>
            <a:p>
              <a:pPr>
                <a:defRPr/>
              </a:pPr>
              <a:endParaRPr lang="en-US" kern="0">
                <a:solidFill>
                  <a:srgbClr val="1A1A1A"/>
                </a:solidFill>
                <a:latin typeface="Calibri" panose="020F0502020204030204"/>
              </a:endParaRPr>
            </a:p>
          </p:txBody>
        </p:sp>
      </p:grpSp>
      <p:sp>
        <p:nvSpPr>
          <p:cNvPr id="233" name="Rectangle 232">
            <a:extLst>
              <a:ext uri="{FF2B5EF4-FFF2-40B4-BE49-F238E27FC236}">
                <a16:creationId xmlns:a16="http://schemas.microsoft.com/office/drawing/2014/main" id="{C661675B-AACA-4582-A47C-7CA9A41B0242}"/>
              </a:ext>
            </a:extLst>
          </p:cNvPr>
          <p:cNvSpPr/>
          <p:nvPr/>
        </p:nvSpPr>
        <p:spPr bwMode="auto">
          <a:xfrm>
            <a:off x="4814138" y="761134"/>
            <a:ext cx="2362337" cy="553998"/>
          </a:xfrm>
          <a:prstGeom prst="rect">
            <a:avLst/>
          </a:prstGeom>
          <a:solidFill>
            <a:schemeClr val="accent2"/>
          </a:solidFill>
          <a:ln w="6350" cap="flat" cmpd="sng" algn="ctr">
            <a:noFill/>
            <a:prstDash val="solid"/>
            <a:miter lim="800000"/>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rgbClr val="F5A700"/>
                </a:solidFill>
                <a:effectLst/>
                <a:uLnTx/>
                <a:uFillTx/>
                <a:latin typeface="Neue Haas Grotesk Text Pro"/>
                <a:ea typeface="+mj-ea"/>
                <a:cs typeface="Segoe UI Semibold" panose="020B0502040204020203" pitchFamily="34" charset="0"/>
              </a:rPr>
              <a:t>Open Education Analytics </a:t>
            </a:r>
            <a:r>
              <a:rPr kumimoji="0" lang="en-US" sz="1800" b="0" i="0" u="none" strike="noStrike" kern="0" cap="none" spc="0" normalizeH="0" baseline="0" noProof="0" dirty="0">
                <a:ln>
                  <a:noFill/>
                </a:ln>
                <a:solidFill>
                  <a:srgbClr val="F5A700"/>
                </a:solidFill>
                <a:effectLst/>
                <a:uLnTx/>
                <a:uFillTx/>
                <a:latin typeface="Neue Haas Grotesk Text Pro"/>
                <a:ea typeface="+mj-ea"/>
                <a:cs typeface="Segoe UI Semibold" panose="020B0502040204020203" pitchFamily="34" charset="0"/>
              </a:rPr>
              <a:t>Community</a:t>
            </a:r>
          </a:p>
        </p:txBody>
      </p:sp>
      <p:grpSp>
        <p:nvGrpSpPr>
          <p:cNvPr id="234" name="Group 233">
            <a:extLst>
              <a:ext uri="{FF2B5EF4-FFF2-40B4-BE49-F238E27FC236}">
                <a16:creationId xmlns:a16="http://schemas.microsoft.com/office/drawing/2014/main" id="{0E7757C4-8484-4BA3-9705-B5ED3A77D2DA}"/>
              </a:ext>
            </a:extLst>
          </p:cNvPr>
          <p:cNvGrpSpPr/>
          <p:nvPr/>
        </p:nvGrpSpPr>
        <p:grpSpPr>
          <a:xfrm>
            <a:off x="8144180" y="1697693"/>
            <a:ext cx="548640" cy="548640"/>
            <a:chOff x="15164187" y="1393672"/>
            <a:chExt cx="563716" cy="563716"/>
          </a:xfrm>
        </p:grpSpPr>
        <p:sp>
          <p:nvSpPr>
            <p:cNvPr id="235" name="Oval 234">
              <a:extLst>
                <a:ext uri="{FF2B5EF4-FFF2-40B4-BE49-F238E27FC236}">
                  <a16:creationId xmlns:a16="http://schemas.microsoft.com/office/drawing/2014/main" id="{400B8289-82C2-4D51-B032-A1C2BA167217}"/>
                </a:ext>
              </a:extLst>
            </p:cNvPr>
            <p:cNvSpPr/>
            <p:nvPr/>
          </p:nvSpPr>
          <p:spPr bwMode="auto">
            <a:xfrm>
              <a:off x="15164187" y="1393672"/>
              <a:ext cx="563716" cy="563716"/>
            </a:xfrm>
            <a:prstGeom prst="ellipse">
              <a:avLst/>
            </a:prstGeom>
            <a:solidFill>
              <a:sysClr val="window" lastClr="FFFFFF">
                <a:lumMod val="85000"/>
                <a:lumOff val="15000"/>
              </a:sysClr>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w="19050">
                  <a:solidFill>
                    <a:srgbClr val="4472C4"/>
                  </a:solidFill>
                </a:ln>
                <a:solidFill>
                  <a:srgbClr val="4472C4"/>
                </a:solidFill>
                <a:effectLst/>
                <a:uLnTx/>
                <a:uFillTx/>
                <a:latin typeface="Calibri" panose="020F0502020204030204"/>
                <a:ea typeface="Segoe UI" pitchFamily="34" charset="0"/>
                <a:cs typeface="Segoe UI" pitchFamily="34" charset="0"/>
              </a:endParaRPr>
            </a:p>
          </p:txBody>
        </p:sp>
        <p:sp>
          <p:nvSpPr>
            <p:cNvPr id="236" name="Freeform: Shape 235">
              <a:extLst>
                <a:ext uri="{FF2B5EF4-FFF2-40B4-BE49-F238E27FC236}">
                  <a16:creationId xmlns:a16="http://schemas.microsoft.com/office/drawing/2014/main" id="{83F96825-4620-46B7-9C89-F961C4A86C4C}"/>
                </a:ext>
              </a:extLst>
            </p:cNvPr>
            <p:cNvSpPr/>
            <p:nvPr/>
          </p:nvSpPr>
          <p:spPr>
            <a:xfrm>
              <a:off x="15261202" y="1509889"/>
              <a:ext cx="362499" cy="213684"/>
            </a:xfrm>
            <a:custGeom>
              <a:avLst/>
              <a:gdLst>
                <a:gd name="connsiteX0" fmla="*/ 507486 w 508408"/>
                <a:gd name="connsiteY0" fmla="*/ 208152 h 299693"/>
                <a:gd name="connsiteX1" fmla="*/ 508202 w 508408"/>
                <a:gd name="connsiteY1" fmla="*/ 204733 h 299693"/>
                <a:gd name="connsiteX2" fmla="*/ 510262 w 508408"/>
                <a:gd name="connsiteY2" fmla="*/ 183053 h 299693"/>
                <a:gd name="connsiteX3" fmla="*/ 395795 w 508408"/>
                <a:gd name="connsiteY3" fmla="*/ 68085 h 299693"/>
                <a:gd name="connsiteX4" fmla="*/ 370178 w 508408"/>
                <a:gd name="connsiteY4" fmla="*/ 71054 h 299693"/>
                <a:gd name="connsiteX5" fmla="*/ 245590 w 508408"/>
                <a:gd name="connsiteY5" fmla="*/ 2234 h 299693"/>
                <a:gd name="connsiteX6" fmla="*/ 98340 w 508408"/>
                <a:gd name="connsiteY6" fmla="*/ 150128 h 299693"/>
                <a:gd name="connsiteX7" fmla="*/ 98430 w 508408"/>
                <a:gd name="connsiteY7" fmla="*/ 156155 h 299693"/>
                <a:gd name="connsiteX8" fmla="*/ 74784 w 508408"/>
                <a:gd name="connsiteY8" fmla="*/ 152197 h 299693"/>
                <a:gd name="connsiteX9" fmla="*/ 2234 w 508408"/>
                <a:gd name="connsiteY9" fmla="*/ 225064 h 299693"/>
                <a:gd name="connsiteX10" fmla="*/ 67619 w 508408"/>
                <a:gd name="connsiteY10" fmla="*/ 297481 h 299693"/>
                <a:gd name="connsiteX11" fmla="*/ 395795 w 508408"/>
                <a:gd name="connsiteY11" fmla="*/ 298111 h 299693"/>
                <a:gd name="connsiteX12" fmla="*/ 495931 w 508408"/>
                <a:gd name="connsiteY12" fmla="*/ 239008 h 299693"/>
                <a:gd name="connsiteX13" fmla="*/ 497543 w 508408"/>
                <a:gd name="connsiteY13" fmla="*/ 235949 h 299693"/>
                <a:gd name="connsiteX14" fmla="*/ 507486 w 508408"/>
                <a:gd name="connsiteY14" fmla="*/ 208152 h 299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08408" h="299693">
                  <a:moveTo>
                    <a:pt x="507486" y="208152"/>
                  </a:moveTo>
                  <a:cubicBezTo>
                    <a:pt x="507754" y="206982"/>
                    <a:pt x="507933" y="205902"/>
                    <a:pt x="508202" y="204733"/>
                  </a:cubicBezTo>
                  <a:cubicBezTo>
                    <a:pt x="509546" y="197716"/>
                    <a:pt x="510262" y="190520"/>
                    <a:pt x="510262" y="183053"/>
                  </a:cubicBezTo>
                  <a:cubicBezTo>
                    <a:pt x="510262" y="119452"/>
                    <a:pt x="458940" y="68085"/>
                    <a:pt x="395795" y="68085"/>
                  </a:cubicBezTo>
                  <a:cubicBezTo>
                    <a:pt x="386928" y="68085"/>
                    <a:pt x="378329" y="69074"/>
                    <a:pt x="370178" y="71054"/>
                  </a:cubicBezTo>
                  <a:cubicBezTo>
                    <a:pt x="344025" y="29672"/>
                    <a:pt x="298076" y="2234"/>
                    <a:pt x="245590" y="2234"/>
                  </a:cubicBezTo>
                  <a:cubicBezTo>
                    <a:pt x="164173" y="2234"/>
                    <a:pt x="98340" y="68625"/>
                    <a:pt x="98340" y="150128"/>
                  </a:cubicBezTo>
                  <a:cubicBezTo>
                    <a:pt x="98340" y="152197"/>
                    <a:pt x="98340" y="154176"/>
                    <a:pt x="98430" y="156155"/>
                  </a:cubicBezTo>
                  <a:cubicBezTo>
                    <a:pt x="90996" y="153636"/>
                    <a:pt x="83114" y="152197"/>
                    <a:pt x="74784" y="152197"/>
                  </a:cubicBezTo>
                  <a:cubicBezTo>
                    <a:pt x="34658" y="152197"/>
                    <a:pt x="2234" y="184762"/>
                    <a:pt x="2234" y="225064"/>
                  </a:cubicBezTo>
                  <a:cubicBezTo>
                    <a:pt x="2234" y="262847"/>
                    <a:pt x="30896" y="293883"/>
                    <a:pt x="67619" y="297481"/>
                  </a:cubicBezTo>
                  <a:lnTo>
                    <a:pt x="395795" y="298111"/>
                  </a:lnTo>
                  <a:cubicBezTo>
                    <a:pt x="438966" y="298111"/>
                    <a:pt x="476405" y="274182"/>
                    <a:pt x="495931" y="239008"/>
                  </a:cubicBezTo>
                  <a:cubicBezTo>
                    <a:pt x="496469" y="238018"/>
                    <a:pt x="497006" y="237029"/>
                    <a:pt x="497543" y="235949"/>
                  </a:cubicBezTo>
                  <a:cubicBezTo>
                    <a:pt x="500410" y="229922"/>
                    <a:pt x="504799" y="220386"/>
                    <a:pt x="507486" y="208152"/>
                  </a:cubicBezTo>
                  <a:close/>
                </a:path>
              </a:pathLst>
            </a:custGeom>
            <a:solidFill>
              <a:srgbClr val="50E6FF"/>
            </a:solidFill>
            <a:ln w="530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ndParaRPr>
            </a:p>
          </p:txBody>
        </p:sp>
        <p:sp>
          <p:nvSpPr>
            <p:cNvPr id="237" name="Freeform: Shape 236">
              <a:extLst>
                <a:ext uri="{FF2B5EF4-FFF2-40B4-BE49-F238E27FC236}">
                  <a16:creationId xmlns:a16="http://schemas.microsoft.com/office/drawing/2014/main" id="{93FA023A-4AF5-43E0-832A-18DBC2D69A79}"/>
                </a:ext>
              </a:extLst>
            </p:cNvPr>
            <p:cNvSpPr/>
            <p:nvPr/>
          </p:nvSpPr>
          <p:spPr>
            <a:xfrm>
              <a:off x="15336369" y="1631695"/>
              <a:ext cx="293815" cy="122104"/>
            </a:xfrm>
            <a:custGeom>
              <a:avLst/>
              <a:gdLst>
                <a:gd name="connsiteX0" fmla="*/ 410394 w 412078"/>
                <a:gd name="connsiteY0" fmla="*/ 88236 h 171253"/>
                <a:gd name="connsiteX1" fmla="*/ 206270 w 412078"/>
                <a:gd name="connsiteY1" fmla="*/ 174237 h 171253"/>
                <a:gd name="connsiteX2" fmla="*/ 2234 w 412078"/>
                <a:gd name="connsiteY2" fmla="*/ 88236 h 171253"/>
                <a:gd name="connsiteX3" fmla="*/ 206270 w 412078"/>
                <a:gd name="connsiteY3" fmla="*/ 2234 h 171253"/>
                <a:gd name="connsiteX4" fmla="*/ 410394 w 412078"/>
                <a:gd name="connsiteY4" fmla="*/ 88236 h 1712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078" h="171253">
                  <a:moveTo>
                    <a:pt x="410394" y="88236"/>
                  </a:moveTo>
                  <a:lnTo>
                    <a:pt x="206270" y="174237"/>
                  </a:lnTo>
                  <a:lnTo>
                    <a:pt x="2234" y="88236"/>
                  </a:lnTo>
                  <a:lnTo>
                    <a:pt x="206270" y="2234"/>
                  </a:lnTo>
                  <a:lnTo>
                    <a:pt x="410394" y="88236"/>
                  </a:lnTo>
                  <a:close/>
                </a:path>
              </a:pathLst>
            </a:custGeom>
            <a:solidFill>
              <a:srgbClr val="0078D7"/>
            </a:solidFill>
            <a:ln w="530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ndParaRPr>
            </a:p>
          </p:txBody>
        </p:sp>
        <p:sp>
          <p:nvSpPr>
            <p:cNvPr id="238" name="Freeform: Shape 237">
              <a:extLst>
                <a:ext uri="{FF2B5EF4-FFF2-40B4-BE49-F238E27FC236}">
                  <a16:creationId xmlns:a16="http://schemas.microsoft.com/office/drawing/2014/main" id="{2F125A25-C440-4AD2-A62E-2F87D65D249B}"/>
                </a:ext>
              </a:extLst>
            </p:cNvPr>
            <p:cNvSpPr/>
            <p:nvPr/>
          </p:nvSpPr>
          <p:spPr>
            <a:xfrm>
              <a:off x="15397168" y="1730547"/>
              <a:ext cx="171710" cy="68684"/>
            </a:xfrm>
            <a:custGeom>
              <a:avLst/>
              <a:gdLst>
                <a:gd name="connsiteX0" fmla="*/ 121001 w 240825"/>
                <a:gd name="connsiteY0" fmla="*/ 52612 h 96330"/>
                <a:gd name="connsiteX1" fmla="*/ 2234 w 240825"/>
                <a:gd name="connsiteY1" fmla="*/ 2234 h 96330"/>
                <a:gd name="connsiteX2" fmla="*/ 2234 w 240825"/>
                <a:gd name="connsiteY2" fmla="*/ 35340 h 96330"/>
                <a:gd name="connsiteX3" fmla="*/ 118046 w 240825"/>
                <a:gd name="connsiteY3" fmla="*/ 95972 h 96330"/>
                <a:gd name="connsiteX4" fmla="*/ 238872 w 240825"/>
                <a:gd name="connsiteY4" fmla="*/ 35340 h 96330"/>
                <a:gd name="connsiteX5" fmla="*/ 238872 w 240825"/>
                <a:gd name="connsiteY5" fmla="*/ 4753 h 96330"/>
                <a:gd name="connsiteX6" fmla="*/ 121001 w 240825"/>
                <a:gd name="connsiteY6" fmla="*/ 52612 h 9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0825" h="96330">
                  <a:moveTo>
                    <a:pt x="121001" y="52612"/>
                  </a:moveTo>
                  <a:lnTo>
                    <a:pt x="2234" y="2234"/>
                  </a:lnTo>
                  <a:lnTo>
                    <a:pt x="2234" y="35340"/>
                  </a:lnTo>
                  <a:cubicBezTo>
                    <a:pt x="2234" y="68804"/>
                    <a:pt x="53646" y="95972"/>
                    <a:pt x="118046" y="95972"/>
                  </a:cubicBezTo>
                  <a:cubicBezTo>
                    <a:pt x="182355" y="95972"/>
                    <a:pt x="238872" y="68804"/>
                    <a:pt x="238872" y="35340"/>
                  </a:cubicBezTo>
                  <a:lnTo>
                    <a:pt x="238872" y="4753"/>
                  </a:lnTo>
                  <a:lnTo>
                    <a:pt x="121001" y="52612"/>
                  </a:lnTo>
                  <a:close/>
                </a:path>
              </a:pathLst>
            </a:custGeom>
            <a:solidFill>
              <a:srgbClr val="0078D7"/>
            </a:solidFill>
            <a:ln w="530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ndParaRPr>
            </a:p>
          </p:txBody>
        </p:sp>
        <p:sp>
          <p:nvSpPr>
            <p:cNvPr id="239" name="Freeform: Shape 238">
              <a:extLst>
                <a:ext uri="{FF2B5EF4-FFF2-40B4-BE49-F238E27FC236}">
                  <a16:creationId xmlns:a16="http://schemas.microsoft.com/office/drawing/2014/main" id="{DD491F07-CCBC-4007-A241-E099F6F54A93}"/>
                </a:ext>
              </a:extLst>
            </p:cNvPr>
            <p:cNvSpPr/>
            <p:nvPr/>
          </p:nvSpPr>
          <p:spPr>
            <a:xfrm>
              <a:off x="15566210" y="1781851"/>
              <a:ext cx="30526" cy="30526"/>
            </a:xfrm>
            <a:custGeom>
              <a:avLst/>
              <a:gdLst>
                <a:gd name="connsiteX0" fmla="*/ 23820 w 42813"/>
                <a:gd name="connsiteY0" fmla="*/ 45595 h 42813"/>
                <a:gd name="connsiteX1" fmla="*/ 45406 w 42813"/>
                <a:gd name="connsiteY1" fmla="*/ 23915 h 42813"/>
                <a:gd name="connsiteX2" fmla="*/ 23820 w 42813"/>
                <a:gd name="connsiteY2" fmla="*/ 2234 h 42813"/>
                <a:gd name="connsiteX3" fmla="*/ 2234 w 42813"/>
                <a:gd name="connsiteY3" fmla="*/ 23915 h 42813"/>
                <a:gd name="connsiteX4" fmla="*/ 23820 w 42813"/>
                <a:gd name="connsiteY4" fmla="*/ 45595 h 42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813" h="42813">
                  <a:moveTo>
                    <a:pt x="23820" y="45595"/>
                  </a:moveTo>
                  <a:cubicBezTo>
                    <a:pt x="35742" y="45595"/>
                    <a:pt x="45406" y="35888"/>
                    <a:pt x="45406" y="23915"/>
                  </a:cubicBezTo>
                  <a:cubicBezTo>
                    <a:pt x="45406" y="11941"/>
                    <a:pt x="35742" y="2234"/>
                    <a:pt x="23820" y="2234"/>
                  </a:cubicBezTo>
                  <a:cubicBezTo>
                    <a:pt x="11898" y="2234"/>
                    <a:pt x="2234" y="11941"/>
                    <a:pt x="2234" y="23915"/>
                  </a:cubicBezTo>
                  <a:cubicBezTo>
                    <a:pt x="2234" y="35888"/>
                    <a:pt x="11898" y="45595"/>
                    <a:pt x="23820" y="45595"/>
                  </a:cubicBezTo>
                  <a:close/>
                </a:path>
              </a:pathLst>
            </a:custGeom>
            <a:solidFill>
              <a:srgbClr val="0078D7"/>
            </a:solidFill>
            <a:ln w="530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ndParaRPr>
            </a:p>
          </p:txBody>
        </p:sp>
        <p:sp>
          <p:nvSpPr>
            <p:cNvPr id="240" name="Freeform: Shape 239">
              <a:extLst>
                <a:ext uri="{FF2B5EF4-FFF2-40B4-BE49-F238E27FC236}">
                  <a16:creationId xmlns:a16="http://schemas.microsoft.com/office/drawing/2014/main" id="{CA3F7AA5-3732-4EAC-A8A0-26B4D446E8BB}"/>
                </a:ext>
              </a:extLst>
            </p:cNvPr>
            <p:cNvSpPr/>
            <p:nvPr/>
          </p:nvSpPr>
          <p:spPr>
            <a:xfrm>
              <a:off x="15576845" y="1797354"/>
              <a:ext cx="49605" cy="61053"/>
            </a:xfrm>
            <a:custGeom>
              <a:avLst/>
              <a:gdLst>
                <a:gd name="connsiteX0" fmla="*/ 16876 w 69571"/>
                <a:gd name="connsiteY0" fmla="*/ 9071 h 85626"/>
                <a:gd name="connsiteX1" fmla="*/ 39984 w 69571"/>
                <a:gd name="connsiteY1" fmla="*/ 40017 h 85626"/>
                <a:gd name="connsiteX2" fmla="*/ 67571 w 69571"/>
                <a:gd name="connsiteY2" fmla="*/ 52882 h 85626"/>
                <a:gd name="connsiteX3" fmla="*/ 27176 w 69571"/>
                <a:gd name="connsiteY3" fmla="*/ 83828 h 85626"/>
                <a:gd name="connsiteX4" fmla="*/ 2814 w 69571"/>
                <a:gd name="connsiteY4" fmla="*/ 45775 h 85626"/>
                <a:gd name="connsiteX5" fmla="*/ 10875 w 69571"/>
                <a:gd name="connsiteY5" fmla="*/ 2234 h 85626"/>
                <a:gd name="connsiteX6" fmla="*/ 16876 w 69571"/>
                <a:gd name="connsiteY6" fmla="*/ 9071 h 85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571" h="85626">
                  <a:moveTo>
                    <a:pt x="16876" y="9071"/>
                  </a:moveTo>
                  <a:cubicBezTo>
                    <a:pt x="16876" y="9071"/>
                    <a:pt x="25833" y="31021"/>
                    <a:pt x="39984" y="40017"/>
                  </a:cubicBezTo>
                  <a:cubicBezTo>
                    <a:pt x="54136" y="49013"/>
                    <a:pt x="67571" y="52882"/>
                    <a:pt x="67571" y="52882"/>
                  </a:cubicBezTo>
                  <a:lnTo>
                    <a:pt x="27176" y="83828"/>
                  </a:lnTo>
                  <a:cubicBezTo>
                    <a:pt x="27176" y="83828"/>
                    <a:pt x="6038" y="77350"/>
                    <a:pt x="2814" y="45775"/>
                  </a:cubicBezTo>
                  <a:cubicBezTo>
                    <a:pt x="-411" y="14199"/>
                    <a:pt x="10875" y="2234"/>
                    <a:pt x="10875" y="2234"/>
                  </a:cubicBezTo>
                  <a:lnTo>
                    <a:pt x="16876" y="9071"/>
                  </a:lnTo>
                  <a:close/>
                </a:path>
              </a:pathLst>
            </a:custGeom>
            <a:solidFill>
              <a:srgbClr val="0078D7"/>
            </a:solidFill>
            <a:ln w="530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ndParaRPr>
            </a:p>
          </p:txBody>
        </p:sp>
        <p:sp>
          <p:nvSpPr>
            <p:cNvPr id="241" name="Freeform: Shape 240">
              <a:extLst>
                <a:ext uri="{FF2B5EF4-FFF2-40B4-BE49-F238E27FC236}">
                  <a16:creationId xmlns:a16="http://schemas.microsoft.com/office/drawing/2014/main" id="{A8BCB421-F5D1-4CCB-886F-ED90C4764979}"/>
                </a:ext>
              </a:extLst>
            </p:cNvPr>
            <p:cNvSpPr/>
            <p:nvPr/>
          </p:nvSpPr>
          <p:spPr>
            <a:xfrm>
              <a:off x="15574832" y="1693135"/>
              <a:ext cx="15263" cy="95395"/>
            </a:xfrm>
            <a:custGeom>
              <a:avLst/>
              <a:gdLst>
                <a:gd name="connsiteX0" fmla="*/ 20865 w 21406"/>
                <a:gd name="connsiteY0" fmla="*/ 2234 h 133791"/>
                <a:gd name="connsiteX1" fmla="*/ 2234 w 21406"/>
                <a:gd name="connsiteY1" fmla="*/ 2234 h 133791"/>
                <a:gd name="connsiteX2" fmla="*/ 2234 w 21406"/>
                <a:gd name="connsiteY2" fmla="*/ 136364 h 133791"/>
                <a:gd name="connsiteX3" fmla="*/ 20865 w 21406"/>
                <a:gd name="connsiteY3" fmla="*/ 136364 h 133791"/>
                <a:gd name="connsiteX4" fmla="*/ 20865 w 21406"/>
                <a:gd name="connsiteY4" fmla="*/ 2234 h 133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06" h="133791">
                  <a:moveTo>
                    <a:pt x="20865" y="2234"/>
                  </a:moveTo>
                  <a:lnTo>
                    <a:pt x="2234" y="2234"/>
                  </a:lnTo>
                  <a:lnTo>
                    <a:pt x="2234" y="136364"/>
                  </a:lnTo>
                  <a:lnTo>
                    <a:pt x="20865" y="136364"/>
                  </a:lnTo>
                  <a:lnTo>
                    <a:pt x="20865" y="2234"/>
                  </a:lnTo>
                  <a:close/>
                </a:path>
              </a:pathLst>
            </a:custGeom>
            <a:solidFill>
              <a:srgbClr val="0078D7"/>
            </a:solidFill>
            <a:ln w="530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ndParaRPr>
            </a:p>
          </p:txBody>
        </p:sp>
      </p:grpSp>
      <p:grpSp>
        <p:nvGrpSpPr>
          <p:cNvPr id="242" name="Group 241">
            <a:extLst>
              <a:ext uri="{FF2B5EF4-FFF2-40B4-BE49-F238E27FC236}">
                <a16:creationId xmlns:a16="http://schemas.microsoft.com/office/drawing/2014/main" id="{0BB94E65-0E35-41A1-A099-CEA32B71FCFF}"/>
              </a:ext>
            </a:extLst>
          </p:cNvPr>
          <p:cNvGrpSpPr/>
          <p:nvPr/>
        </p:nvGrpSpPr>
        <p:grpSpPr>
          <a:xfrm>
            <a:off x="8482983" y="2326915"/>
            <a:ext cx="548640" cy="548640"/>
            <a:chOff x="15780673" y="3543100"/>
            <a:chExt cx="563716" cy="563716"/>
          </a:xfrm>
        </p:grpSpPr>
        <p:sp>
          <p:nvSpPr>
            <p:cNvPr id="243" name="Oval 242">
              <a:extLst>
                <a:ext uri="{FF2B5EF4-FFF2-40B4-BE49-F238E27FC236}">
                  <a16:creationId xmlns:a16="http://schemas.microsoft.com/office/drawing/2014/main" id="{2BE7C9F0-1346-4FD4-BC13-D9FEAA838620}"/>
                </a:ext>
              </a:extLst>
            </p:cNvPr>
            <p:cNvSpPr/>
            <p:nvPr/>
          </p:nvSpPr>
          <p:spPr bwMode="auto">
            <a:xfrm>
              <a:off x="15780673" y="3543100"/>
              <a:ext cx="563716" cy="563716"/>
            </a:xfrm>
            <a:prstGeom prst="ellipse">
              <a:avLst/>
            </a:prstGeom>
            <a:solidFill>
              <a:sysClr val="window" lastClr="FFFFFF">
                <a:lumMod val="85000"/>
                <a:lumOff val="15000"/>
              </a:sysClr>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4472C4"/>
                </a:solidFill>
                <a:effectLst/>
                <a:uLnTx/>
                <a:uFillTx/>
                <a:latin typeface="Calibri" panose="020F0502020204030204"/>
                <a:ea typeface="Segoe UI" pitchFamily="34" charset="0"/>
                <a:cs typeface="Segoe UI" pitchFamily="34" charset="0"/>
              </a:endParaRPr>
            </a:p>
          </p:txBody>
        </p:sp>
        <p:sp>
          <p:nvSpPr>
            <p:cNvPr id="244" name="Freeform: Shape 243">
              <a:extLst>
                <a:ext uri="{FF2B5EF4-FFF2-40B4-BE49-F238E27FC236}">
                  <a16:creationId xmlns:a16="http://schemas.microsoft.com/office/drawing/2014/main" id="{99430745-ACF6-44CD-8DFB-9044A1B07294}"/>
                </a:ext>
              </a:extLst>
            </p:cNvPr>
            <p:cNvSpPr/>
            <p:nvPr/>
          </p:nvSpPr>
          <p:spPr>
            <a:xfrm>
              <a:off x="15922150" y="3684515"/>
              <a:ext cx="277093" cy="277093"/>
            </a:xfrm>
            <a:custGeom>
              <a:avLst/>
              <a:gdLst>
                <a:gd name="connsiteX0" fmla="*/ 322975 w 322092"/>
                <a:gd name="connsiteY0" fmla="*/ 882 h 322092"/>
                <a:gd name="connsiteX1" fmla="*/ 882 w 322092"/>
                <a:gd name="connsiteY1" fmla="*/ 882 h 322092"/>
                <a:gd name="connsiteX2" fmla="*/ 882 w 322092"/>
                <a:gd name="connsiteY2" fmla="*/ 322975 h 322092"/>
                <a:gd name="connsiteX3" fmla="*/ 322975 w 322092"/>
                <a:gd name="connsiteY3" fmla="*/ 322975 h 322092"/>
                <a:gd name="connsiteX4" fmla="*/ 322975 w 322092"/>
                <a:gd name="connsiteY4" fmla="*/ 882 h 322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2092" h="322092">
                  <a:moveTo>
                    <a:pt x="322975" y="882"/>
                  </a:moveTo>
                  <a:lnTo>
                    <a:pt x="882" y="882"/>
                  </a:lnTo>
                  <a:lnTo>
                    <a:pt x="882" y="322975"/>
                  </a:lnTo>
                  <a:lnTo>
                    <a:pt x="322975" y="322975"/>
                  </a:lnTo>
                  <a:lnTo>
                    <a:pt x="322975" y="882"/>
                  </a:lnTo>
                  <a:close/>
                </a:path>
              </a:pathLst>
            </a:custGeom>
            <a:solidFill>
              <a:srgbClr val="0078D7"/>
            </a:solidFill>
            <a:ln w="333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ndParaRPr>
            </a:p>
          </p:txBody>
        </p:sp>
        <p:sp>
          <p:nvSpPr>
            <p:cNvPr id="245" name="Freeform: Shape 244">
              <a:extLst>
                <a:ext uri="{FF2B5EF4-FFF2-40B4-BE49-F238E27FC236}">
                  <a16:creationId xmlns:a16="http://schemas.microsoft.com/office/drawing/2014/main" id="{758FA5E6-3AA3-4456-869F-10353005E8D1}"/>
                </a:ext>
              </a:extLst>
            </p:cNvPr>
            <p:cNvSpPr/>
            <p:nvPr/>
          </p:nvSpPr>
          <p:spPr>
            <a:xfrm>
              <a:off x="15951821" y="3727923"/>
              <a:ext cx="219365" cy="178955"/>
            </a:xfrm>
            <a:custGeom>
              <a:avLst/>
              <a:gdLst>
                <a:gd name="connsiteX0" fmla="*/ 254673 w 254990"/>
                <a:gd name="connsiteY0" fmla="*/ 35315 h 208018"/>
                <a:gd name="connsiteX1" fmla="*/ 220296 w 254990"/>
                <a:gd name="connsiteY1" fmla="*/ 882 h 208018"/>
                <a:gd name="connsiteX2" fmla="*/ 81208 w 254990"/>
                <a:gd name="connsiteY2" fmla="*/ 139970 h 208018"/>
                <a:gd name="connsiteX3" fmla="*/ 35315 w 254990"/>
                <a:gd name="connsiteY3" fmla="*/ 94022 h 208018"/>
                <a:gd name="connsiteX4" fmla="*/ 882 w 254990"/>
                <a:gd name="connsiteY4" fmla="*/ 128455 h 208018"/>
                <a:gd name="connsiteX5" fmla="*/ 81151 w 254990"/>
                <a:gd name="connsiteY5" fmla="*/ 208668 h 208018"/>
                <a:gd name="connsiteX6" fmla="*/ 81264 w 254990"/>
                <a:gd name="connsiteY6" fmla="*/ 208555 h 208018"/>
                <a:gd name="connsiteX7" fmla="*/ 81321 w 254990"/>
                <a:gd name="connsiteY7" fmla="*/ 208668 h 208018"/>
                <a:gd name="connsiteX8" fmla="*/ 254673 w 254990"/>
                <a:gd name="connsiteY8" fmla="*/ 35315 h 208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990" h="208018">
                  <a:moveTo>
                    <a:pt x="254673" y="35315"/>
                  </a:moveTo>
                  <a:lnTo>
                    <a:pt x="220296" y="882"/>
                  </a:lnTo>
                  <a:lnTo>
                    <a:pt x="81208" y="139970"/>
                  </a:lnTo>
                  <a:lnTo>
                    <a:pt x="35315" y="94022"/>
                  </a:lnTo>
                  <a:lnTo>
                    <a:pt x="882" y="128455"/>
                  </a:lnTo>
                  <a:lnTo>
                    <a:pt x="81151" y="208668"/>
                  </a:lnTo>
                  <a:lnTo>
                    <a:pt x="81264" y="208555"/>
                  </a:lnTo>
                  <a:lnTo>
                    <a:pt x="81321" y="208668"/>
                  </a:lnTo>
                  <a:lnTo>
                    <a:pt x="254673" y="35315"/>
                  </a:lnTo>
                  <a:close/>
                </a:path>
              </a:pathLst>
            </a:custGeom>
            <a:solidFill>
              <a:srgbClr val="50E6FF"/>
            </a:solidFill>
            <a:ln w="333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ndParaRPr>
            </a:p>
          </p:txBody>
        </p:sp>
      </p:grpSp>
      <p:grpSp>
        <p:nvGrpSpPr>
          <p:cNvPr id="246" name="Group 245">
            <a:extLst>
              <a:ext uri="{FF2B5EF4-FFF2-40B4-BE49-F238E27FC236}">
                <a16:creationId xmlns:a16="http://schemas.microsoft.com/office/drawing/2014/main" id="{94F7C08B-B4ED-4A95-8519-A53A684A7CBE}"/>
              </a:ext>
            </a:extLst>
          </p:cNvPr>
          <p:cNvGrpSpPr/>
          <p:nvPr/>
        </p:nvGrpSpPr>
        <p:grpSpPr>
          <a:xfrm>
            <a:off x="8692820" y="3081352"/>
            <a:ext cx="548640" cy="548640"/>
            <a:chOff x="18065849" y="4613665"/>
            <a:chExt cx="563716" cy="563716"/>
          </a:xfrm>
        </p:grpSpPr>
        <p:sp>
          <p:nvSpPr>
            <p:cNvPr id="247" name="Oval 246">
              <a:extLst>
                <a:ext uri="{FF2B5EF4-FFF2-40B4-BE49-F238E27FC236}">
                  <a16:creationId xmlns:a16="http://schemas.microsoft.com/office/drawing/2014/main" id="{C7A05D12-A4B2-4652-8A3E-1A96A8082440}"/>
                </a:ext>
              </a:extLst>
            </p:cNvPr>
            <p:cNvSpPr/>
            <p:nvPr/>
          </p:nvSpPr>
          <p:spPr bwMode="auto">
            <a:xfrm>
              <a:off x="18065849" y="4613665"/>
              <a:ext cx="563716" cy="563716"/>
            </a:xfrm>
            <a:prstGeom prst="ellipse">
              <a:avLst/>
            </a:prstGeom>
            <a:solidFill>
              <a:sysClr val="window" lastClr="FFFFFF">
                <a:lumMod val="85000"/>
                <a:lumOff val="15000"/>
              </a:sysClr>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4472C4"/>
                </a:solidFill>
                <a:effectLst/>
                <a:uLnTx/>
                <a:uFillTx/>
                <a:latin typeface="Calibri" panose="020F0502020204030204"/>
                <a:ea typeface="Segoe UI" pitchFamily="34" charset="0"/>
                <a:cs typeface="Segoe UI" pitchFamily="34" charset="0"/>
              </a:endParaRPr>
            </a:p>
          </p:txBody>
        </p:sp>
        <p:sp>
          <p:nvSpPr>
            <p:cNvPr id="248" name="Freeform: Shape 247">
              <a:extLst>
                <a:ext uri="{FF2B5EF4-FFF2-40B4-BE49-F238E27FC236}">
                  <a16:creationId xmlns:a16="http://schemas.microsoft.com/office/drawing/2014/main" id="{D09DF281-A3C5-4773-BB18-595DCA4BE998}"/>
                </a:ext>
              </a:extLst>
            </p:cNvPr>
            <p:cNvSpPr/>
            <p:nvPr/>
          </p:nvSpPr>
          <p:spPr>
            <a:xfrm>
              <a:off x="18173851" y="4721668"/>
              <a:ext cx="344795" cy="344793"/>
            </a:xfrm>
            <a:custGeom>
              <a:avLst/>
              <a:gdLst>
                <a:gd name="connsiteX0" fmla="*/ 499635 w 498751"/>
                <a:gd name="connsiteY0" fmla="*/ 277035 h 498751"/>
                <a:gd name="connsiteX1" fmla="*/ 499635 w 498751"/>
                <a:gd name="connsiteY1" fmla="*/ 224623 h 498751"/>
                <a:gd name="connsiteX2" fmla="*/ 445560 w 498751"/>
                <a:gd name="connsiteY2" fmla="*/ 224623 h 498751"/>
                <a:gd name="connsiteX3" fmla="*/ 407060 w 498751"/>
                <a:gd name="connsiteY3" fmla="*/ 131698 h 498751"/>
                <a:gd name="connsiteX4" fmla="*/ 445298 w 498751"/>
                <a:gd name="connsiteY4" fmla="*/ 93460 h 498751"/>
                <a:gd name="connsiteX5" fmla="*/ 408285 w 498751"/>
                <a:gd name="connsiteY5" fmla="*/ 56448 h 498751"/>
                <a:gd name="connsiteX6" fmla="*/ 370048 w 498751"/>
                <a:gd name="connsiteY6" fmla="*/ 94686 h 498751"/>
                <a:gd name="connsiteX7" fmla="*/ 277123 w 498751"/>
                <a:gd name="connsiteY7" fmla="*/ 56186 h 498751"/>
                <a:gd name="connsiteX8" fmla="*/ 277123 w 498751"/>
                <a:gd name="connsiteY8" fmla="*/ 2111 h 498751"/>
                <a:gd name="connsiteX9" fmla="*/ 224710 w 498751"/>
                <a:gd name="connsiteY9" fmla="*/ 2111 h 498751"/>
                <a:gd name="connsiteX10" fmla="*/ 224710 w 498751"/>
                <a:gd name="connsiteY10" fmla="*/ 56186 h 498751"/>
                <a:gd name="connsiteX11" fmla="*/ 131785 w 498751"/>
                <a:gd name="connsiteY11" fmla="*/ 94686 h 498751"/>
                <a:gd name="connsiteX12" fmla="*/ 93548 w 498751"/>
                <a:gd name="connsiteY12" fmla="*/ 56448 h 498751"/>
                <a:gd name="connsiteX13" fmla="*/ 56536 w 498751"/>
                <a:gd name="connsiteY13" fmla="*/ 93460 h 498751"/>
                <a:gd name="connsiteX14" fmla="*/ 94773 w 498751"/>
                <a:gd name="connsiteY14" fmla="*/ 131698 h 498751"/>
                <a:gd name="connsiteX15" fmla="*/ 56273 w 498751"/>
                <a:gd name="connsiteY15" fmla="*/ 224623 h 498751"/>
                <a:gd name="connsiteX16" fmla="*/ 2111 w 498751"/>
                <a:gd name="connsiteY16" fmla="*/ 224623 h 498751"/>
                <a:gd name="connsiteX17" fmla="*/ 2111 w 498751"/>
                <a:gd name="connsiteY17" fmla="*/ 277035 h 498751"/>
                <a:gd name="connsiteX18" fmla="*/ 56186 w 498751"/>
                <a:gd name="connsiteY18" fmla="*/ 277035 h 498751"/>
                <a:gd name="connsiteX19" fmla="*/ 112010 w 498751"/>
                <a:gd name="connsiteY19" fmla="*/ 389735 h 498751"/>
                <a:gd name="connsiteX20" fmla="*/ 224710 w 498751"/>
                <a:gd name="connsiteY20" fmla="*/ 445560 h 498751"/>
                <a:gd name="connsiteX21" fmla="*/ 224710 w 498751"/>
                <a:gd name="connsiteY21" fmla="*/ 499635 h 498751"/>
                <a:gd name="connsiteX22" fmla="*/ 277123 w 498751"/>
                <a:gd name="connsiteY22" fmla="*/ 499635 h 498751"/>
                <a:gd name="connsiteX23" fmla="*/ 277123 w 498751"/>
                <a:gd name="connsiteY23" fmla="*/ 445560 h 498751"/>
                <a:gd name="connsiteX24" fmla="*/ 370048 w 498751"/>
                <a:gd name="connsiteY24" fmla="*/ 407060 h 498751"/>
                <a:gd name="connsiteX25" fmla="*/ 408285 w 498751"/>
                <a:gd name="connsiteY25" fmla="*/ 445298 h 498751"/>
                <a:gd name="connsiteX26" fmla="*/ 445298 w 498751"/>
                <a:gd name="connsiteY26" fmla="*/ 408285 h 498751"/>
                <a:gd name="connsiteX27" fmla="*/ 407060 w 498751"/>
                <a:gd name="connsiteY27" fmla="*/ 370048 h 498751"/>
                <a:gd name="connsiteX28" fmla="*/ 445560 w 498751"/>
                <a:gd name="connsiteY28" fmla="*/ 277123 h 498751"/>
                <a:gd name="connsiteX29" fmla="*/ 499635 w 498751"/>
                <a:gd name="connsiteY29" fmla="*/ 277123 h 498751"/>
                <a:gd name="connsiteX30" fmla="*/ 499635 w 498751"/>
                <a:gd name="connsiteY30" fmla="*/ 277035 h 498751"/>
                <a:gd name="connsiteX31" fmla="*/ 106848 w 498751"/>
                <a:gd name="connsiteY31" fmla="*/ 250873 h 498751"/>
                <a:gd name="connsiteX32" fmla="*/ 139573 w 498751"/>
                <a:gd name="connsiteY32" fmla="*/ 159523 h 498751"/>
                <a:gd name="connsiteX33" fmla="*/ 222786 w 498751"/>
                <a:gd name="connsiteY33" fmla="*/ 109648 h 498751"/>
                <a:gd name="connsiteX34" fmla="*/ 318773 w 498751"/>
                <a:gd name="connsiteY34" fmla="*/ 123910 h 498751"/>
                <a:gd name="connsiteX35" fmla="*/ 383960 w 498751"/>
                <a:gd name="connsiteY35" fmla="*/ 195835 h 498751"/>
                <a:gd name="connsiteX36" fmla="*/ 388685 w 498751"/>
                <a:gd name="connsiteY36" fmla="*/ 292785 h 498751"/>
                <a:gd name="connsiteX37" fmla="*/ 330848 w 498751"/>
                <a:gd name="connsiteY37" fmla="*/ 370748 h 498751"/>
                <a:gd name="connsiteX38" fmla="*/ 236698 w 498751"/>
                <a:gd name="connsiteY38" fmla="*/ 394285 h 498751"/>
                <a:gd name="connsiteX39" fmla="*/ 148936 w 498751"/>
                <a:gd name="connsiteY39" fmla="*/ 352810 h 498751"/>
                <a:gd name="connsiteX40" fmla="*/ 117610 w 498751"/>
                <a:gd name="connsiteY40" fmla="*/ 306085 h 498751"/>
                <a:gd name="connsiteX41" fmla="*/ 106848 w 498751"/>
                <a:gd name="connsiteY41" fmla="*/ 250873 h 498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98751" h="498751">
                  <a:moveTo>
                    <a:pt x="499635" y="277035"/>
                  </a:moveTo>
                  <a:lnTo>
                    <a:pt x="499635" y="224623"/>
                  </a:lnTo>
                  <a:lnTo>
                    <a:pt x="445560" y="224623"/>
                  </a:lnTo>
                  <a:cubicBezTo>
                    <a:pt x="441098" y="190848"/>
                    <a:pt x="427798" y="158823"/>
                    <a:pt x="407060" y="131698"/>
                  </a:cubicBezTo>
                  <a:lnTo>
                    <a:pt x="445298" y="93460"/>
                  </a:lnTo>
                  <a:lnTo>
                    <a:pt x="408285" y="56448"/>
                  </a:lnTo>
                  <a:lnTo>
                    <a:pt x="370048" y="94686"/>
                  </a:lnTo>
                  <a:cubicBezTo>
                    <a:pt x="342923" y="73948"/>
                    <a:pt x="310898" y="60648"/>
                    <a:pt x="277123" y="56186"/>
                  </a:cubicBezTo>
                  <a:lnTo>
                    <a:pt x="277123" y="2111"/>
                  </a:lnTo>
                  <a:lnTo>
                    <a:pt x="224710" y="2111"/>
                  </a:lnTo>
                  <a:lnTo>
                    <a:pt x="224710" y="56186"/>
                  </a:lnTo>
                  <a:cubicBezTo>
                    <a:pt x="190935" y="60648"/>
                    <a:pt x="158911" y="73948"/>
                    <a:pt x="131785" y="94686"/>
                  </a:cubicBezTo>
                  <a:lnTo>
                    <a:pt x="93548" y="56448"/>
                  </a:lnTo>
                  <a:lnTo>
                    <a:pt x="56536" y="93460"/>
                  </a:lnTo>
                  <a:lnTo>
                    <a:pt x="94773" y="131698"/>
                  </a:lnTo>
                  <a:cubicBezTo>
                    <a:pt x="74036" y="158823"/>
                    <a:pt x="60736" y="190848"/>
                    <a:pt x="56273" y="224623"/>
                  </a:cubicBezTo>
                  <a:lnTo>
                    <a:pt x="2111" y="224623"/>
                  </a:lnTo>
                  <a:lnTo>
                    <a:pt x="2111" y="277035"/>
                  </a:lnTo>
                  <a:lnTo>
                    <a:pt x="56186" y="277035"/>
                  </a:lnTo>
                  <a:cubicBezTo>
                    <a:pt x="61961" y="319648"/>
                    <a:pt x="81561" y="359285"/>
                    <a:pt x="112010" y="389735"/>
                  </a:cubicBezTo>
                  <a:cubicBezTo>
                    <a:pt x="142461" y="420185"/>
                    <a:pt x="182011" y="439785"/>
                    <a:pt x="224710" y="445560"/>
                  </a:cubicBezTo>
                  <a:lnTo>
                    <a:pt x="224710" y="499635"/>
                  </a:lnTo>
                  <a:lnTo>
                    <a:pt x="277123" y="499635"/>
                  </a:lnTo>
                  <a:lnTo>
                    <a:pt x="277123" y="445560"/>
                  </a:lnTo>
                  <a:cubicBezTo>
                    <a:pt x="310898" y="441098"/>
                    <a:pt x="342923" y="427798"/>
                    <a:pt x="370048" y="407060"/>
                  </a:cubicBezTo>
                  <a:lnTo>
                    <a:pt x="408285" y="445298"/>
                  </a:lnTo>
                  <a:lnTo>
                    <a:pt x="445298" y="408285"/>
                  </a:lnTo>
                  <a:lnTo>
                    <a:pt x="407060" y="370048"/>
                  </a:lnTo>
                  <a:cubicBezTo>
                    <a:pt x="427798" y="342923"/>
                    <a:pt x="441098" y="310898"/>
                    <a:pt x="445560" y="277123"/>
                  </a:cubicBezTo>
                  <a:lnTo>
                    <a:pt x="499635" y="277123"/>
                  </a:lnTo>
                  <a:lnTo>
                    <a:pt x="499635" y="277035"/>
                  </a:lnTo>
                  <a:close/>
                  <a:moveTo>
                    <a:pt x="106848" y="250873"/>
                  </a:moveTo>
                  <a:cubicBezTo>
                    <a:pt x="106848" y="217535"/>
                    <a:pt x="118398" y="185248"/>
                    <a:pt x="139573" y="159523"/>
                  </a:cubicBezTo>
                  <a:cubicBezTo>
                    <a:pt x="160748" y="133798"/>
                    <a:pt x="190148" y="116123"/>
                    <a:pt x="222786" y="109648"/>
                  </a:cubicBezTo>
                  <a:cubicBezTo>
                    <a:pt x="255423" y="103173"/>
                    <a:pt x="289373" y="108161"/>
                    <a:pt x="318773" y="123910"/>
                  </a:cubicBezTo>
                  <a:cubicBezTo>
                    <a:pt x="348173" y="139573"/>
                    <a:pt x="371185" y="165035"/>
                    <a:pt x="383960" y="195835"/>
                  </a:cubicBezTo>
                  <a:cubicBezTo>
                    <a:pt x="396735" y="226635"/>
                    <a:pt x="398397" y="260848"/>
                    <a:pt x="388685" y="292785"/>
                  </a:cubicBezTo>
                  <a:cubicBezTo>
                    <a:pt x="378973" y="324635"/>
                    <a:pt x="358585" y="352197"/>
                    <a:pt x="330848" y="370748"/>
                  </a:cubicBezTo>
                  <a:cubicBezTo>
                    <a:pt x="303110" y="389298"/>
                    <a:pt x="269860" y="397610"/>
                    <a:pt x="236698" y="394285"/>
                  </a:cubicBezTo>
                  <a:cubicBezTo>
                    <a:pt x="203535" y="391048"/>
                    <a:pt x="172560" y="376347"/>
                    <a:pt x="148936" y="352810"/>
                  </a:cubicBezTo>
                  <a:cubicBezTo>
                    <a:pt x="135548" y="339510"/>
                    <a:pt x="124873" y="323585"/>
                    <a:pt x="117610" y="306085"/>
                  </a:cubicBezTo>
                  <a:cubicBezTo>
                    <a:pt x="110523" y="288498"/>
                    <a:pt x="106761" y="269773"/>
                    <a:pt x="106848" y="250873"/>
                  </a:cubicBezTo>
                  <a:close/>
                </a:path>
              </a:pathLst>
            </a:custGeom>
            <a:solidFill>
              <a:srgbClr val="50E6FF"/>
            </a:solidFill>
            <a:ln w="515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ndParaRPr>
            </a:p>
          </p:txBody>
        </p:sp>
        <p:sp>
          <p:nvSpPr>
            <p:cNvPr id="249" name="Freeform: Shape 248">
              <a:extLst>
                <a:ext uri="{FF2B5EF4-FFF2-40B4-BE49-F238E27FC236}">
                  <a16:creationId xmlns:a16="http://schemas.microsoft.com/office/drawing/2014/main" id="{E22E6BA5-6AD3-4A35-BF07-6CA3E682A66C}"/>
                </a:ext>
              </a:extLst>
            </p:cNvPr>
            <p:cNvSpPr/>
            <p:nvPr/>
          </p:nvSpPr>
          <p:spPr>
            <a:xfrm>
              <a:off x="18183893" y="4815021"/>
              <a:ext cx="240638" cy="240637"/>
            </a:xfrm>
            <a:custGeom>
              <a:avLst/>
              <a:gdLst>
                <a:gd name="connsiteX0" fmla="*/ 286398 w 348086"/>
                <a:gd name="connsiteY0" fmla="*/ 124333 h 348086"/>
                <a:gd name="connsiteX1" fmla="*/ 226548 w 348086"/>
                <a:gd name="connsiteY1" fmla="*/ 64483 h 348086"/>
                <a:gd name="connsiteX2" fmla="*/ 280448 w 348086"/>
                <a:gd name="connsiteY2" fmla="*/ 10583 h 348086"/>
                <a:gd name="connsiteX3" fmla="*/ 216923 w 348086"/>
                <a:gd name="connsiteY3" fmla="*/ 4108 h 348086"/>
                <a:gd name="connsiteX4" fmla="*/ 160310 w 348086"/>
                <a:gd name="connsiteY4" fmla="*/ 33683 h 348086"/>
                <a:gd name="connsiteX5" fmla="*/ 129335 w 348086"/>
                <a:gd name="connsiteY5" fmla="*/ 89508 h 348086"/>
                <a:gd name="connsiteX6" fmla="*/ 134235 w 348086"/>
                <a:gd name="connsiteY6" fmla="*/ 153121 h 348086"/>
                <a:gd name="connsiteX7" fmla="*/ 15236 w 348086"/>
                <a:gd name="connsiteY7" fmla="*/ 272121 h 348086"/>
                <a:gd name="connsiteX8" fmla="*/ 2111 w 348086"/>
                <a:gd name="connsiteY8" fmla="*/ 303883 h 348086"/>
                <a:gd name="connsiteX9" fmla="*/ 15236 w 348086"/>
                <a:gd name="connsiteY9" fmla="*/ 335645 h 348086"/>
                <a:gd name="connsiteX10" fmla="*/ 46998 w 348086"/>
                <a:gd name="connsiteY10" fmla="*/ 348770 h 348086"/>
                <a:gd name="connsiteX11" fmla="*/ 78760 w 348086"/>
                <a:gd name="connsiteY11" fmla="*/ 335645 h 348086"/>
                <a:gd name="connsiteX12" fmla="*/ 197760 w 348086"/>
                <a:gd name="connsiteY12" fmla="*/ 216645 h 348086"/>
                <a:gd name="connsiteX13" fmla="*/ 261373 w 348086"/>
                <a:gd name="connsiteY13" fmla="*/ 221546 h 348086"/>
                <a:gd name="connsiteX14" fmla="*/ 317198 w 348086"/>
                <a:gd name="connsiteY14" fmla="*/ 190571 h 348086"/>
                <a:gd name="connsiteX15" fmla="*/ 346773 w 348086"/>
                <a:gd name="connsiteY15" fmla="*/ 134045 h 348086"/>
                <a:gd name="connsiteX16" fmla="*/ 340298 w 348086"/>
                <a:gd name="connsiteY16" fmla="*/ 70521 h 348086"/>
                <a:gd name="connsiteX17" fmla="*/ 286398 w 348086"/>
                <a:gd name="connsiteY17" fmla="*/ 124333 h 348086"/>
                <a:gd name="connsiteX18" fmla="*/ 63011 w 348086"/>
                <a:gd name="connsiteY18" fmla="*/ 319633 h 348086"/>
                <a:gd name="connsiteX19" fmla="*/ 51548 w 348086"/>
                <a:gd name="connsiteY19" fmla="*/ 325758 h 348086"/>
                <a:gd name="connsiteX20" fmla="*/ 38598 w 348086"/>
                <a:gd name="connsiteY20" fmla="*/ 324445 h 348086"/>
                <a:gd name="connsiteX21" fmla="*/ 28536 w 348086"/>
                <a:gd name="connsiteY21" fmla="*/ 316220 h 348086"/>
                <a:gd name="connsiteX22" fmla="*/ 24773 w 348086"/>
                <a:gd name="connsiteY22" fmla="*/ 303795 h 348086"/>
                <a:gd name="connsiteX23" fmla="*/ 28536 w 348086"/>
                <a:gd name="connsiteY23" fmla="*/ 291371 h 348086"/>
                <a:gd name="connsiteX24" fmla="*/ 38598 w 348086"/>
                <a:gd name="connsiteY24" fmla="*/ 283146 h 348086"/>
                <a:gd name="connsiteX25" fmla="*/ 51548 w 348086"/>
                <a:gd name="connsiteY25" fmla="*/ 281833 h 348086"/>
                <a:gd name="connsiteX26" fmla="*/ 63011 w 348086"/>
                <a:gd name="connsiteY26" fmla="*/ 287958 h 348086"/>
                <a:gd name="connsiteX27" fmla="*/ 69573 w 348086"/>
                <a:gd name="connsiteY27" fmla="*/ 303795 h 348086"/>
                <a:gd name="connsiteX28" fmla="*/ 63011 w 348086"/>
                <a:gd name="connsiteY28" fmla="*/ 319633 h 348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8086" h="348086">
                  <a:moveTo>
                    <a:pt x="286398" y="124333"/>
                  </a:moveTo>
                  <a:lnTo>
                    <a:pt x="226548" y="64483"/>
                  </a:lnTo>
                  <a:lnTo>
                    <a:pt x="280448" y="10583"/>
                  </a:lnTo>
                  <a:cubicBezTo>
                    <a:pt x="260410" y="2271"/>
                    <a:pt x="238273" y="-4"/>
                    <a:pt x="216923" y="4108"/>
                  </a:cubicBezTo>
                  <a:cubicBezTo>
                    <a:pt x="195573" y="8221"/>
                    <a:pt x="175885" y="18458"/>
                    <a:pt x="160310" y="33683"/>
                  </a:cubicBezTo>
                  <a:cubicBezTo>
                    <a:pt x="144735" y="48821"/>
                    <a:pt x="133973" y="68246"/>
                    <a:pt x="129335" y="89508"/>
                  </a:cubicBezTo>
                  <a:cubicBezTo>
                    <a:pt x="124698" y="110771"/>
                    <a:pt x="126448" y="132908"/>
                    <a:pt x="134235" y="153121"/>
                  </a:cubicBezTo>
                  <a:lnTo>
                    <a:pt x="15236" y="272121"/>
                  </a:lnTo>
                  <a:cubicBezTo>
                    <a:pt x="6836" y="280520"/>
                    <a:pt x="2111" y="291983"/>
                    <a:pt x="2111" y="303883"/>
                  </a:cubicBezTo>
                  <a:cubicBezTo>
                    <a:pt x="2111" y="315783"/>
                    <a:pt x="6836" y="327158"/>
                    <a:pt x="15236" y="335645"/>
                  </a:cubicBezTo>
                  <a:cubicBezTo>
                    <a:pt x="23636" y="344046"/>
                    <a:pt x="35098" y="348770"/>
                    <a:pt x="46998" y="348770"/>
                  </a:cubicBezTo>
                  <a:cubicBezTo>
                    <a:pt x="58898" y="348770"/>
                    <a:pt x="70273" y="344046"/>
                    <a:pt x="78760" y="335645"/>
                  </a:cubicBezTo>
                  <a:lnTo>
                    <a:pt x="197760" y="216645"/>
                  </a:lnTo>
                  <a:cubicBezTo>
                    <a:pt x="218060" y="224520"/>
                    <a:pt x="240110" y="226183"/>
                    <a:pt x="261373" y="221546"/>
                  </a:cubicBezTo>
                  <a:cubicBezTo>
                    <a:pt x="282635" y="216908"/>
                    <a:pt x="301973" y="206146"/>
                    <a:pt x="317198" y="190571"/>
                  </a:cubicBezTo>
                  <a:cubicBezTo>
                    <a:pt x="332335" y="174996"/>
                    <a:pt x="342660" y="155308"/>
                    <a:pt x="346773" y="134045"/>
                  </a:cubicBezTo>
                  <a:cubicBezTo>
                    <a:pt x="350885" y="112696"/>
                    <a:pt x="348610" y="90646"/>
                    <a:pt x="340298" y="70521"/>
                  </a:cubicBezTo>
                  <a:lnTo>
                    <a:pt x="286398" y="124333"/>
                  </a:lnTo>
                  <a:close/>
                  <a:moveTo>
                    <a:pt x="63011" y="319633"/>
                  </a:moveTo>
                  <a:cubicBezTo>
                    <a:pt x="59861" y="322783"/>
                    <a:pt x="55835" y="324883"/>
                    <a:pt x="51548" y="325758"/>
                  </a:cubicBezTo>
                  <a:cubicBezTo>
                    <a:pt x="47173" y="326633"/>
                    <a:pt x="42710" y="326196"/>
                    <a:pt x="38598" y="324445"/>
                  </a:cubicBezTo>
                  <a:cubicBezTo>
                    <a:pt x="34486" y="322783"/>
                    <a:pt x="30986" y="319896"/>
                    <a:pt x="28536" y="316220"/>
                  </a:cubicBezTo>
                  <a:cubicBezTo>
                    <a:pt x="26086" y="312545"/>
                    <a:pt x="24773" y="308170"/>
                    <a:pt x="24773" y="303795"/>
                  </a:cubicBezTo>
                  <a:cubicBezTo>
                    <a:pt x="24773" y="299333"/>
                    <a:pt x="26086" y="295045"/>
                    <a:pt x="28536" y="291371"/>
                  </a:cubicBezTo>
                  <a:cubicBezTo>
                    <a:pt x="30986" y="287696"/>
                    <a:pt x="34486" y="284808"/>
                    <a:pt x="38598" y="283146"/>
                  </a:cubicBezTo>
                  <a:cubicBezTo>
                    <a:pt x="42710" y="281483"/>
                    <a:pt x="47173" y="281046"/>
                    <a:pt x="51548" y="281833"/>
                  </a:cubicBezTo>
                  <a:cubicBezTo>
                    <a:pt x="55923" y="282708"/>
                    <a:pt x="59861" y="284808"/>
                    <a:pt x="63011" y="287958"/>
                  </a:cubicBezTo>
                  <a:cubicBezTo>
                    <a:pt x="67211" y="292158"/>
                    <a:pt x="69573" y="297846"/>
                    <a:pt x="69573" y="303795"/>
                  </a:cubicBezTo>
                  <a:cubicBezTo>
                    <a:pt x="69573" y="309746"/>
                    <a:pt x="67211" y="315433"/>
                    <a:pt x="63011" y="319633"/>
                  </a:cubicBezTo>
                  <a:close/>
                </a:path>
              </a:pathLst>
            </a:custGeom>
            <a:solidFill>
              <a:srgbClr val="0078D4"/>
            </a:solidFill>
            <a:ln w="515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ndParaRPr>
            </a:p>
          </p:txBody>
        </p:sp>
      </p:grpSp>
      <p:grpSp>
        <p:nvGrpSpPr>
          <p:cNvPr id="250" name="Group 249">
            <a:extLst>
              <a:ext uri="{FF2B5EF4-FFF2-40B4-BE49-F238E27FC236}">
                <a16:creationId xmlns:a16="http://schemas.microsoft.com/office/drawing/2014/main" id="{1C4AD957-2F9E-4FA8-8826-0AE6E2A99DE1}"/>
              </a:ext>
            </a:extLst>
          </p:cNvPr>
          <p:cNvGrpSpPr/>
          <p:nvPr/>
        </p:nvGrpSpPr>
        <p:grpSpPr>
          <a:xfrm>
            <a:off x="8200913" y="4707938"/>
            <a:ext cx="548640" cy="548640"/>
            <a:chOff x="20303752" y="3543100"/>
            <a:chExt cx="563716" cy="563716"/>
          </a:xfrm>
        </p:grpSpPr>
        <p:sp>
          <p:nvSpPr>
            <p:cNvPr id="251" name="Oval 250">
              <a:extLst>
                <a:ext uri="{FF2B5EF4-FFF2-40B4-BE49-F238E27FC236}">
                  <a16:creationId xmlns:a16="http://schemas.microsoft.com/office/drawing/2014/main" id="{E6AFCE38-DFC1-4754-B6F5-3A15B6F281D4}"/>
                </a:ext>
              </a:extLst>
            </p:cNvPr>
            <p:cNvSpPr/>
            <p:nvPr/>
          </p:nvSpPr>
          <p:spPr bwMode="auto">
            <a:xfrm>
              <a:off x="20303752" y="3543100"/>
              <a:ext cx="563716" cy="563716"/>
            </a:xfrm>
            <a:prstGeom prst="ellipse">
              <a:avLst/>
            </a:prstGeom>
            <a:solidFill>
              <a:sysClr val="window" lastClr="FFFFFF">
                <a:lumMod val="85000"/>
                <a:lumOff val="15000"/>
              </a:sysClr>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4472C4"/>
                </a:solidFill>
                <a:effectLst/>
                <a:uLnTx/>
                <a:uFillTx/>
                <a:latin typeface="Calibri" panose="020F0502020204030204"/>
                <a:ea typeface="Segoe UI" pitchFamily="34" charset="0"/>
                <a:cs typeface="Segoe UI" pitchFamily="34" charset="0"/>
              </a:endParaRPr>
            </a:p>
          </p:txBody>
        </p:sp>
        <p:sp>
          <p:nvSpPr>
            <p:cNvPr id="252" name="Freeform: Shape 251">
              <a:extLst>
                <a:ext uri="{FF2B5EF4-FFF2-40B4-BE49-F238E27FC236}">
                  <a16:creationId xmlns:a16="http://schemas.microsoft.com/office/drawing/2014/main" id="{C4123C95-4377-4935-AEEC-53A0E31C1053}"/>
                </a:ext>
              </a:extLst>
            </p:cNvPr>
            <p:cNvSpPr/>
            <p:nvPr/>
          </p:nvSpPr>
          <p:spPr>
            <a:xfrm>
              <a:off x="20456036" y="3637091"/>
              <a:ext cx="259419" cy="376969"/>
            </a:xfrm>
            <a:custGeom>
              <a:avLst/>
              <a:gdLst>
                <a:gd name="connsiteX0" fmla="*/ 148908 w 298703"/>
                <a:gd name="connsiteY0" fmla="*/ 1696 h 434054"/>
                <a:gd name="connsiteX1" fmla="*/ 1696 w 298703"/>
                <a:gd name="connsiteY1" fmla="*/ 57014 h 434054"/>
                <a:gd name="connsiteX2" fmla="*/ 1696 w 298703"/>
                <a:gd name="connsiteY2" fmla="*/ 317356 h 434054"/>
                <a:gd name="connsiteX3" fmla="*/ 148228 w 298703"/>
                <a:gd name="connsiteY3" fmla="*/ 432903 h 434054"/>
                <a:gd name="connsiteX4" fmla="*/ 297178 w 298703"/>
                <a:gd name="connsiteY4" fmla="*/ 317733 h 434054"/>
                <a:gd name="connsiteX5" fmla="*/ 297178 w 298703"/>
                <a:gd name="connsiteY5" fmla="*/ 57014 h 434054"/>
                <a:gd name="connsiteX6" fmla="*/ 149890 w 298703"/>
                <a:gd name="connsiteY6" fmla="*/ 1696 h 434054"/>
                <a:gd name="connsiteX7" fmla="*/ 148908 w 298703"/>
                <a:gd name="connsiteY7" fmla="*/ 1696 h 43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8703" h="434054">
                  <a:moveTo>
                    <a:pt x="148908" y="1696"/>
                  </a:moveTo>
                  <a:cubicBezTo>
                    <a:pt x="103641" y="27844"/>
                    <a:pt x="54218" y="46585"/>
                    <a:pt x="1696" y="57014"/>
                  </a:cubicBezTo>
                  <a:lnTo>
                    <a:pt x="1696" y="317356"/>
                  </a:lnTo>
                  <a:lnTo>
                    <a:pt x="148228" y="432903"/>
                  </a:lnTo>
                  <a:lnTo>
                    <a:pt x="297178" y="317733"/>
                  </a:lnTo>
                  <a:lnTo>
                    <a:pt x="297178" y="57014"/>
                  </a:lnTo>
                  <a:cubicBezTo>
                    <a:pt x="244958" y="46585"/>
                    <a:pt x="195157" y="27844"/>
                    <a:pt x="149890" y="1696"/>
                  </a:cubicBezTo>
                  <a:lnTo>
                    <a:pt x="148908" y="1696"/>
                  </a:lnTo>
                  <a:close/>
                </a:path>
              </a:pathLst>
            </a:custGeom>
            <a:solidFill>
              <a:srgbClr val="0078D4"/>
            </a:solidFill>
            <a:ln w="461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ndParaRPr>
            </a:p>
          </p:txBody>
        </p:sp>
        <p:sp>
          <p:nvSpPr>
            <p:cNvPr id="253" name="Freeform: Shape 252">
              <a:extLst>
                <a:ext uri="{FF2B5EF4-FFF2-40B4-BE49-F238E27FC236}">
                  <a16:creationId xmlns:a16="http://schemas.microsoft.com/office/drawing/2014/main" id="{FFECD027-EE15-41DE-80D7-8D75D71AC585}"/>
                </a:ext>
              </a:extLst>
            </p:cNvPr>
            <p:cNvSpPr/>
            <p:nvPr/>
          </p:nvSpPr>
          <p:spPr>
            <a:xfrm>
              <a:off x="20520289" y="3733961"/>
              <a:ext cx="129710" cy="162137"/>
            </a:xfrm>
            <a:custGeom>
              <a:avLst/>
              <a:gdLst>
                <a:gd name="connsiteX0" fmla="*/ 149211 w 149351"/>
                <a:gd name="connsiteY0" fmla="*/ 93212 h 186690"/>
                <a:gd name="connsiteX1" fmla="*/ 93817 w 149351"/>
                <a:gd name="connsiteY1" fmla="*/ 93212 h 186690"/>
                <a:gd name="connsiteX2" fmla="*/ 93817 w 149351"/>
                <a:gd name="connsiteY2" fmla="*/ 1696 h 186690"/>
                <a:gd name="connsiteX3" fmla="*/ 1696 w 149351"/>
                <a:gd name="connsiteY3" fmla="*/ 93817 h 186690"/>
                <a:gd name="connsiteX4" fmla="*/ 57090 w 149351"/>
                <a:gd name="connsiteY4" fmla="*/ 93817 h 186690"/>
                <a:gd name="connsiteX5" fmla="*/ 57090 w 149351"/>
                <a:gd name="connsiteY5" fmla="*/ 185333 h 186690"/>
                <a:gd name="connsiteX6" fmla="*/ 149211 w 149351"/>
                <a:gd name="connsiteY6" fmla="*/ 93212 h 18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9351" h="186690">
                  <a:moveTo>
                    <a:pt x="149211" y="93212"/>
                  </a:moveTo>
                  <a:lnTo>
                    <a:pt x="93817" y="93212"/>
                  </a:lnTo>
                  <a:lnTo>
                    <a:pt x="93817" y="1696"/>
                  </a:lnTo>
                  <a:lnTo>
                    <a:pt x="1696" y="93817"/>
                  </a:lnTo>
                  <a:lnTo>
                    <a:pt x="57090" y="93817"/>
                  </a:lnTo>
                  <a:lnTo>
                    <a:pt x="57090" y="185333"/>
                  </a:lnTo>
                  <a:lnTo>
                    <a:pt x="149211" y="93212"/>
                  </a:lnTo>
                  <a:close/>
                </a:path>
              </a:pathLst>
            </a:custGeom>
            <a:solidFill>
              <a:srgbClr val="50E6FF"/>
            </a:solidFill>
            <a:ln w="461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ndParaRPr>
            </a:p>
          </p:txBody>
        </p:sp>
      </p:grpSp>
      <p:grpSp>
        <p:nvGrpSpPr>
          <p:cNvPr id="254" name="Group 253">
            <a:extLst>
              <a:ext uri="{FF2B5EF4-FFF2-40B4-BE49-F238E27FC236}">
                <a16:creationId xmlns:a16="http://schemas.microsoft.com/office/drawing/2014/main" id="{EC31D0DC-7A90-466E-98EB-B95B884607AF}"/>
              </a:ext>
            </a:extLst>
          </p:cNvPr>
          <p:cNvGrpSpPr/>
          <p:nvPr/>
        </p:nvGrpSpPr>
        <p:grpSpPr>
          <a:xfrm>
            <a:off x="8569980" y="3986325"/>
            <a:ext cx="548640" cy="548640"/>
            <a:chOff x="20927355" y="1393672"/>
            <a:chExt cx="563716" cy="563716"/>
          </a:xfrm>
        </p:grpSpPr>
        <p:sp>
          <p:nvSpPr>
            <p:cNvPr id="255" name="Oval 254">
              <a:extLst>
                <a:ext uri="{FF2B5EF4-FFF2-40B4-BE49-F238E27FC236}">
                  <a16:creationId xmlns:a16="http://schemas.microsoft.com/office/drawing/2014/main" id="{118CED48-0A92-4811-9290-2475A9BFA59B}"/>
                </a:ext>
              </a:extLst>
            </p:cNvPr>
            <p:cNvSpPr/>
            <p:nvPr/>
          </p:nvSpPr>
          <p:spPr bwMode="auto">
            <a:xfrm>
              <a:off x="20927355" y="1393672"/>
              <a:ext cx="563716" cy="563716"/>
            </a:xfrm>
            <a:prstGeom prst="ellipse">
              <a:avLst/>
            </a:prstGeom>
            <a:solidFill>
              <a:sysClr val="window" lastClr="FFFFFF">
                <a:lumMod val="85000"/>
                <a:lumOff val="15000"/>
              </a:sysClr>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4472C4"/>
                </a:solidFill>
                <a:effectLst/>
                <a:uLnTx/>
                <a:uFillTx/>
                <a:latin typeface="Calibri" panose="020F0502020204030204"/>
                <a:ea typeface="Segoe UI" pitchFamily="34" charset="0"/>
                <a:cs typeface="Segoe UI" pitchFamily="34" charset="0"/>
              </a:endParaRPr>
            </a:p>
          </p:txBody>
        </p:sp>
        <p:sp>
          <p:nvSpPr>
            <p:cNvPr id="256" name="Freeform: Shape 255">
              <a:extLst>
                <a:ext uri="{FF2B5EF4-FFF2-40B4-BE49-F238E27FC236}">
                  <a16:creationId xmlns:a16="http://schemas.microsoft.com/office/drawing/2014/main" id="{644DE069-9EE0-4429-B6E5-5CC91DB2D8C5}"/>
                </a:ext>
              </a:extLst>
            </p:cNvPr>
            <p:cNvSpPr/>
            <p:nvPr/>
          </p:nvSpPr>
          <p:spPr>
            <a:xfrm>
              <a:off x="21108626" y="1513072"/>
              <a:ext cx="199916" cy="321898"/>
            </a:xfrm>
            <a:custGeom>
              <a:avLst/>
              <a:gdLst>
                <a:gd name="connsiteX0" fmla="*/ 275388 w 275368"/>
                <a:gd name="connsiteY0" fmla="*/ 138550 h 443388"/>
                <a:gd name="connsiteX1" fmla="*/ 138551 w 275368"/>
                <a:gd name="connsiteY1" fmla="*/ 1714 h 443388"/>
                <a:gd name="connsiteX2" fmla="*/ 3599 w 275368"/>
                <a:gd name="connsiteY2" fmla="*/ 116084 h 443388"/>
                <a:gd name="connsiteX3" fmla="*/ 59607 w 275368"/>
                <a:gd name="connsiteY3" fmla="*/ 116084 h 443388"/>
                <a:gd name="connsiteX4" fmla="*/ 80580 w 275368"/>
                <a:gd name="connsiteY4" fmla="*/ 80579 h 443388"/>
                <a:gd name="connsiteX5" fmla="*/ 138472 w 275368"/>
                <a:gd name="connsiteY5" fmla="*/ 56464 h 443388"/>
                <a:gd name="connsiteX6" fmla="*/ 196365 w 275368"/>
                <a:gd name="connsiteY6" fmla="*/ 80579 h 443388"/>
                <a:gd name="connsiteX7" fmla="*/ 220480 w 275368"/>
                <a:gd name="connsiteY7" fmla="*/ 138471 h 443388"/>
                <a:gd name="connsiteX8" fmla="*/ 220402 w 275368"/>
                <a:gd name="connsiteY8" fmla="*/ 171463 h 443388"/>
                <a:gd name="connsiteX9" fmla="*/ 1714 w 275368"/>
                <a:gd name="connsiteY9" fmla="*/ 171463 h 443388"/>
                <a:gd name="connsiteX10" fmla="*/ 1714 w 275368"/>
                <a:gd name="connsiteY10" fmla="*/ 445999 h 443388"/>
                <a:gd name="connsiteX11" fmla="*/ 275309 w 275368"/>
                <a:gd name="connsiteY11" fmla="*/ 445999 h 443388"/>
                <a:gd name="connsiteX12" fmla="*/ 275309 w 275368"/>
                <a:gd name="connsiteY12" fmla="*/ 189451 h 443388"/>
                <a:gd name="connsiteX13" fmla="*/ 275388 w 275368"/>
                <a:gd name="connsiteY13" fmla="*/ 138550 h 443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5368" h="443388">
                  <a:moveTo>
                    <a:pt x="275388" y="138550"/>
                  </a:moveTo>
                  <a:cubicBezTo>
                    <a:pt x="275388" y="63298"/>
                    <a:pt x="213803" y="1714"/>
                    <a:pt x="138551" y="1714"/>
                  </a:cubicBezTo>
                  <a:cubicBezTo>
                    <a:pt x="70918" y="1714"/>
                    <a:pt x="14439" y="51437"/>
                    <a:pt x="3599" y="116084"/>
                  </a:cubicBezTo>
                  <a:lnTo>
                    <a:pt x="59607" y="116084"/>
                  </a:lnTo>
                  <a:cubicBezTo>
                    <a:pt x="63377" y="102888"/>
                    <a:pt x="70525" y="90712"/>
                    <a:pt x="80580" y="80579"/>
                  </a:cubicBezTo>
                  <a:cubicBezTo>
                    <a:pt x="96133" y="65026"/>
                    <a:pt x="116713" y="56464"/>
                    <a:pt x="138472" y="56464"/>
                  </a:cubicBezTo>
                  <a:cubicBezTo>
                    <a:pt x="160231" y="56464"/>
                    <a:pt x="180811" y="65026"/>
                    <a:pt x="196365" y="80579"/>
                  </a:cubicBezTo>
                  <a:cubicBezTo>
                    <a:pt x="211918" y="96132"/>
                    <a:pt x="220480" y="116713"/>
                    <a:pt x="220480" y="138471"/>
                  </a:cubicBezTo>
                  <a:cubicBezTo>
                    <a:pt x="220480" y="142870"/>
                    <a:pt x="220480" y="155203"/>
                    <a:pt x="220402" y="171463"/>
                  </a:cubicBezTo>
                  <a:lnTo>
                    <a:pt x="1714" y="171463"/>
                  </a:lnTo>
                  <a:lnTo>
                    <a:pt x="1714" y="445999"/>
                  </a:lnTo>
                  <a:lnTo>
                    <a:pt x="275309" y="445999"/>
                  </a:lnTo>
                  <a:lnTo>
                    <a:pt x="275309" y="189451"/>
                  </a:lnTo>
                  <a:cubicBezTo>
                    <a:pt x="275388" y="164629"/>
                    <a:pt x="275388" y="144520"/>
                    <a:pt x="275388" y="138550"/>
                  </a:cubicBezTo>
                  <a:close/>
                </a:path>
              </a:pathLst>
            </a:custGeom>
            <a:solidFill>
              <a:srgbClr val="0078D4"/>
            </a:solidFill>
            <a:ln w="466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ndParaRPr>
            </a:p>
          </p:txBody>
        </p:sp>
        <p:sp>
          <p:nvSpPr>
            <p:cNvPr id="257" name="Freeform: Shape 256">
              <a:extLst>
                <a:ext uri="{FF2B5EF4-FFF2-40B4-BE49-F238E27FC236}">
                  <a16:creationId xmlns:a16="http://schemas.microsoft.com/office/drawing/2014/main" id="{04C1C3C8-4657-4ACB-A539-666E27E89419}"/>
                </a:ext>
              </a:extLst>
            </p:cNvPr>
            <p:cNvSpPr/>
            <p:nvPr/>
          </p:nvSpPr>
          <p:spPr>
            <a:xfrm>
              <a:off x="21182308" y="1706330"/>
              <a:ext cx="50826" cy="50826"/>
            </a:xfrm>
            <a:custGeom>
              <a:avLst/>
              <a:gdLst>
                <a:gd name="connsiteX0" fmla="*/ 37062 w 70009"/>
                <a:gd name="connsiteY0" fmla="*/ 72410 h 70008"/>
                <a:gd name="connsiteX1" fmla="*/ 72410 w 70009"/>
                <a:gd name="connsiteY1" fmla="*/ 37062 h 70008"/>
                <a:gd name="connsiteX2" fmla="*/ 37062 w 70009"/>
                <a:gd name="connsiteY2" fmla="*/ 1714 h 70008"/>
                <a:gd name="connsiteX3" fmla="*/ 1714 w 70009"/>
                <a:gd name="connsiteY3" fmla="*/ 37062 h 70008"/>
                <a:gd name="connsiteX4" fmla="*/ 37062 w 70009"/>
                <a:gd name="connsiteY4" fmla="*/ 72410 h 700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009" h="70008">
                  <a:moveTo>
                    <a:pt x="37062" y="72410"/>
                  </a:moveTo>
                  <a:cubicBezTo>
                    <a:pt x="56584" y="72410"/>
                    <a:pt x="72410" y="56584"/>
                    <a:pt x="72410" y="37062"/>
                  </a:cubicBezTo>
                  <a:cubicBezTo>
                    <a:pt x="72410" y="17540"/>
                    <a:pt x="56584" y="1714"/>
                    <a:pt x="37062" y="1714"/>
                  </a:cubicBezTo>
                  <a:cubicBezTo>
                    <a:pt x="17540" y="1714"/>
                    <a:pt x="1714" y="17540"/>
                    <a:pt x="1714" y="37062"/>
                  </a:cubicBezTo>
                  <a:cubicBezTo>
                    <a:pt x="1714" y="56584"/>
                    <a:pt x="17540" y="72410"/>
                    <a:pt x="37062" y="72410"/>
                  </a:cubicBezTo>
                  <a:close/>
                </a:path>
              </a:pathLst>
            </a:custGeom>
            <a:solidFill>
              <a:srgbClr val="50E6FF"/>
            </a:solidFill>
            <a:ln w="466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ndParaRPr>
            </a:p>
          </p:txBody>
        </p:sp>
      </p:grpSp>
      <p:cxnSp>
        <p:nvCxnSpPr>
          <p:cNvPr id="258" name="Straight Connector 257">
            <a:extLst>
              <a:ext uri="{FF2B5EF4-FFF2-40B4-BE49-F238E27FC236}">
                <a16:creationId xmlns:a16="http://schemas.microsoft.com/office/drawing/2014/main" id="{AB6E9EAF-4E79-4436-A310-F27C95C62D6D}"/>
              </a:ext>
            </a:extLst>
          </p:cNvPr>
          <p:cNvCxnSpPr>
            <a:cxnSpLocks/>
            <a:stCxn id="143" idx="5"/>
          </p:cNvCxnSpPr>
          <p:nvPr/>
        </p:nvCxnSpPr>
        <p:spPr>
          <a:xfrm>
            <a:off x="3446396" y="2598653"/>
            <a:ext cx="992061" cy="1045444"/>
          </a:xfrm>
          <a:prstGeom prst="line">
            <a:avLst/>
          </a:prstGeom>
          <a:noFill/>
          <a:ln w="6350" cap="flat" cmpd="sng" algn="ctr">
            <a:solidFill>
              <a:srgbClr val="4472C4"/>
            </a:solidFill>
            <a:prstDash val="solid"/>
            <a:miter lim="800000"/>
          </a:ln>
          <a:effectLst/>
        </p:spPr>
      </p:cxnSp>
      <p:cxnSp>
        <p:nvCxnSpPr>
          <p:cNvPr id="259" name="Straight Connector 258">
            <a:extLst>
              <a:ext uri="{FF2B5EF4-FFF2-40B4-BE49-F238E27FC236}">
                <a16:creationId xmlns:a16="http://schemas.microsoft.com/office/drawing/2014/main" id="{2DDD1A25-515C-4042-A434-7B80ADD667A5}"/>
              </a:ext>
            </a:extLst>
          </p:cNvPr>
          <p:cNvCxnSpPr>
            <a:cxnSpLocks/>
            <a:stCxn id="163" idx="6"/>
          </p:cNvCxnSpPr>
          <p:nvPr/>
        </p:nvCxnSpPr>
        <p:spPr>
          <a:xfrm>
            <a:off x="3258581" y="2971848"/>
            <a:ext cx="1179876" cy="651719"/>
          </a:xfrm>
          <a:prstGeom prst="line">
            <a:avLst/>
          </a:prstGeom>
          <a:noFill/>
          <a:ln w="6350" cap="flat" cmpd="sng" algn="ctr">
            <a:solidFill>
              <a:srgbClr val="4472C4"/>
            </a:solidFill>
            <a:prstDash val="solid"/>
            <a:miter lim="800000"/>
          </a:ln>
          <a:effectLst/>
        </p:spPr>
      </p:cxnSp>
      <p:cxnSp>
        <p:nvCxnSpPr>
          <p:cNvPr id="260" name="Straight Connector 259">
            <a:extLst>
              <a:ext uri="{FF2B5EF4-FFF2-40B4-BE49-F238E27FC236}">
                <a16:creationId xmlns:a16="http://schemas.microsoft.com/office/drawing/2014/main" id="{05A48B54-2A0C-4E38-A3EA-32D759B0DDEE}"/>
              </a:ext>
            </a:extLst>
          </p:cNvPr>
          <p:cNvCxnSpPr>
            <a:cxnSpLocks/>
            <a:stCxn id="145" idx="5"/>
          </p:cNvCxnSpPr>
          <p:nvPr/>
        </p:nvCxnSpPr>
        <p:spPr>
          <a:xfrm>
            <a:off x="3703438" y="2148791"/>
            <a:ext cx="735019" cy="1474776"/>
          </a:xfrm>
          <a:prstGeom prst="line">
            <a:avLst/>
          </a:prstGeom>
          <a:noFill/>
          <a:ln w="6350" cap="flat" cmpd="sng" algn="ctr">
            <a:solidFill>
              <a:srgbClr val="4472C4"/>
            </a:solidFill>
            <a:prstDash val="solid"/>
            <a:miter lim="800000"/>
          </a:ln>
          <a:effectLst/>
        </p:spPr>
      </p:cxnSp>
      <p:cxnSp>
        <p:nvCxnSpPr>
          <p:cNvPr id="261" name="Straight Connector 260">
            <a:extLst>
              <a:ext uri="{FF2B5EF4-FFF2-40B4-BE49-F238E27FC236}">
                <a16:creationId xmlns:a16="http://schemas.microsoft.com/office/drawing/2014/main" id="{7F8D8B27-7B05-4EC0-85AB-584D3B91C1CE}"/>
              </a:ext>
            </a:extLst>
          </p:cNvPr>
          <p:cNvCxnSpPr>
            <a:cxnSpLocks/>
            <a:stCxn id="151" idx="6"/>
          </p:cNvCxnSpPr>
          <p:nvPr/>
        </p:nvCxnSpPr>
        <p:spPr>
          <a:xfrm>
            <a:off x="3245485" y="3457091"/>
            <a:ext cx="1192972" cy="166476"/>
          </a:xfrm>
          <a:prstGeom prst="line">
            <a:avLst/>
          </a:prstGeom>
          <a:noFill/>
          <a:ln w="6350" cap="flat" cmpd="sng" algn="ctr">
            <a:solidFill>
              <a:srgbClr val="4472C4"/>
            </a:solidFill>
            <a:prstDash val="solid"/>
            <a:miter lim="800000"/>
          </a:ln>
          <a:effectLst/>
        </p:spPr>
      </p:cxnSp>
      <p:cxnSp>
        <p:nvCxnSpPr>
          <p:cNvPr id="262" name="Straight Connector 261">
            <a:extLst>
              <a:ext uri="{FF2B5EF4-FFF2-40B4-BE49-F238E27FC236}">
                <a16:creationId xmlns:a16="http://schemas.microsoft.com/office/drawing/2014/main" id="{33DBFB0B-78EC-443C-B399-111337D2DA70}"/>
              </a:ext>
            </a:extLst>
          </p:cNvPr>
          <p:cNvCxnSpPr>
            <a:cxnSpLocks/>
            <a:stCxn id="188" idx="6"/>
          </p:cNvCxnSpPr>
          <p:nvPr/>
        </p:nvCxnSpPr>
        <p:spPr>
          <a:xfrm flipV="1">
            <a:off x="3270011" y="3623568"/>
            <a:ext cx="1168446" cy="320518"/>
          </a:xfrm>
          <a:prstGeom prst="line">
            <a:avLst/>
          </a:prstGeom>
          <a:noFill/>
          <a:ln w="6350" cap="flat" cmpd="sng" algn="ctr">
            <a:solidFill>
              <a:srgbClr val="4472C4"/>
            </a:solidFill>
            <a:prstDash val="solid"/>
            <a:miter lim="800000"/>
          </a:ln>
          <a:effectLst/>
        </p:spPr>
      </p:cxnSp>
      <p:cxnSp>
        <p:nvCxnSpPr>
          <p:cNvPr id="263" name="Straight Connector 262">
            <a:extLst>
              <a:ext uri="{FF2B5EF4-FFF2-40B4-BE49-F238E27FC236}">
                <a16:creationId xmlns:a16="http://schemas.microsoft.com/office/drawing/2014/main" id="{A35EADD6-C44A-4A1E-BFBB-35E3D641533D}"/>
              </a:ext>
            </a:extLst>
          </p:cNvPr>
          <p:cNvCxnSpPr>
            <a:cxnSpLocks/>
            <a:stCxn id="211" idx="6"/>
          </p:cNvCxnSpPr>
          <p:nvPr/>
        </p:nvCxnSpPr>
        <p:spPr>
          <a:xfrm flipV="1">
            <a:off x="3370394" y="3623567"/>
            <a:ext cx="1068063" cy="803040"/>
          </a:xfrm>
          <a:prstGeom prst="line">
            <a:avLst/>
          </a:prstGeom>
          <a:noFill/>
          <a:ln w="6350" cap="flat" cmpd="sng" algn="ctr">
            <a:solidFill>
              <a:srgbClr val="4472C4"/>
            </a:solidFill>
            <a:prstDash val="solid"/>
            <a:miter lim="800000"/>
          </a:ln>
          <a:effectLst/>
        </p:spPr>
      </p:cxnSp>
      <p:cxnSp>
        <p:nvCxnSpPr>
          <p:cNvPr id="264" name="Straight Connector 263">
            <a:extLst>
              <a:ext uri="{FF2B5EF4-FFF2-40B4-BE49-F238E27FC236}">
                <a16:creationId xmlns:a16="http://schemas.microsoft.com/office/drawing/2014/main" id="{27150CA1-B1AB-492C-99B0-4A0F5088EEFF}"/>
              </a:ext>
            </a:extLst>
          </p:cNvPr>
          <p:cNvCxnSpPr>
            <a:cxnSpLocks/>
            <a:stCxn id="218" idx="6"/>
          </p:cNvCxnSpPr>
          <p:nvPr/>
        </p:nvCxnSpPr>
        <p:spPr>
          <a:xfrm flipV="1">
            <a:off x="3623633" y="3623567"/>
            <a:ext cx="814824" cy="1257540"/>
          </a:xfrm>
          <a:prstGeom prst="line">
            <a:avLst/>
          </a:prstGeom>
          <a:noFill/>
          <a:ln w="6350" cap="flat" cmpd="sng" algn="ctr">
            <a:solidFill>
              <a:srgbClr val="4472C4"/>
            </a:solidFill>
            <a:prstDash val="solid"/>
            <a:miter lim="800000"/>
          </a:ln>
          <a:effectLst/>
        </p:spPr>
      </p:cxnSp>
      <p:cxnSp>
        <p:nvCxnSpPr>
          <p:cNvPr id="265" name="Straight Connector 264">
            <a:extLst>
              <a:ext uri="{FF2B5EF4-FFF2-40B4-BE49-F238E27FC236}">
                <a16:creationId xmlns:a16="http://schemas.microsoft.com/office/drawing/2014/main" id="{E247B955-B7D4-4489-B24B-79AC55356B5F}"/>
              </a:ext>
            </a:extLst>
          </p:cNvPr>
          <p:cNvCxnSpPr>
            <a:cxnSpLocks/>
            <a:stCxn id="171" idx="7"/>
          </p:cNvCxnSpPr>
          <p:nvPr/>
        </p:nvCxnSpPr>
        <p:spPr>
          <a:xfrm flipV="1">
            <a:off x="3959343" y="3623568"/>
            <a:ext cx="479114" cy="1478284"/>
          </a:xfrm>
          <a:prstGeom prst="line">
            <a:avLst/>
          </a:prstGeom>
          <a:noFill/>
          <a:ln w="6350" cap="flat" cmpd="sng" algn="ctr">
            <a:solidFill>
              <a:srgbClr val="4472C4"/>
            </a:solidFill>
            <a:prstDash val="solid"/>
            <a:miter lim="800000"/>
          </a:ln>
          <a:effectLst/>
        </p:spPr>
      </p:cxnSp>
      <p:sp>
        <p:nvSpPr>
          <p:cNvPr id="266" name="Rectangle 265">
            <a:extLst>
              <a:ext uri="{FF2B5EF4-FFF2-40B4-BE49-F238E27FC236}">
                <a16:creationId xmlns:a16="http://schemas.microsoft.com/office/drawing/2014/main" id="{97444B3F-AEAA-4CAB-90BA-FB019A7DED17}"/>
              </a:ext>
            </a:extLst>
          </p:cNvPr>
          <p:cNvSpPr/>
          <p:nvPr/>
        </p:nvSpPr>
        <p:spPr bwMode="auto">
          <a:xfrm>
            <a:off x="4814138" y="5809298"/>
            <a:ext cx="2362337" cy="553998"/>
          </a:xfrm>
          <a:prstGeom prst="rect">
            <a:avLst/>
          </a:prstGeom>
          <a:solidFill>
            <a:schemeClr val="accent2"/>
          </a:solidFill>
          <a:ln w="6350" cap="flat" cmpd="sng" algn="ctr">
            <a:noFill/>
            <a:prstDash val="solid"/>
            <a:miter lim="800000"/>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rgbClr val="F5A700"/>
                </a:solidFill>
                <a:effectLst/>
                <a:uLnTx/>
                <a:uFillTx/>
                <a:latin typeface="Neue Haas Grotesk Text Pro"/>
                <a:ea typeface="+mj-ea"/>
                <a:cs typeface="Segoe UI Semibold" panose="020B0502040204020203" pitchFamily="34" charset="0"/>
              </a:rPr>
              <a:t>Building A Global Analytics Ecosystem</a:t>
            </a:r>
          </a:p>
        </p:txBody>
      </p:sp>
      <p:cxnSp>
        <p:nvCxnSpPr>
          <p:cNvPr id="267" name="Straight Connector 266">
            <a:extLst>
              <a:ext uri="{FF2B5EF4-FFF2-40B4-BE49-F238E27FC236}">
                <a16:creationId xmlns:a16="http://schemas.microsoft.com/office/drawing/2014/main" id="{7C5E9F6C-9776-4E5D-817A-20DC1E95537F}"/>
              </a:ext>
            </a:extLst>
          </p:cNvPr>
          <p:cNvCxnSpPr>
            <a:cxnSpLocks/>
            <a:stCxn id="243" idx="2"/>
            <a:endCxn id="124" idx="3"/>
          </p:cNvCxnSpPr>
          <p:nvPr/>
        </p:nvCxnSpPr>
        <p:spPr>
          <a:xfrm flipH="1">
            <a:off x="7776850" y="2601235"/>
            <a:ext cx="706133" cy="994452"/>
          </a:xfrm>
          <a:prstGeom prst="line">
            <a:avLst/>
          </a:prstGeom>
          <a:noFill/>
          <a:ln w="6350" cap="flat" cmpd="sng" algn="ctr">
            <a:solidFill>
              <a:srgbClr val="4472C4"/>
            </a:solidFill>
            <a:prstDash val="solid"/>
            <a:miter lim="800000"/>
          </a:ln>
          <a:effectLst/>
        </p:spPr>
      </p:cxnSp>
      <p:cxnSp>
        <p:nvCxnSpPr>
          <p:cNvPr id="268" name="Straight Connector 267">
            <a:extLst>
              <a:ext uri="{FF2B5EF4-FFF2-40B4-BE49-F238E27FC236}">
                <a16:creationId xmlns:a16="http://schemas.microsoft.com/office/drawing/2014/main" id="{343A819B-5B30-4FF5-B81F-BD5BD0901951}"/>
              </a:ext>
            </a:extLst>
          </p:cNvPr>
          <p:cNvCxnSpPr>
            <a:cxnSpLocks/>
            <a:stCxn id="235" idx="3"/>
            <a:endCxn id="124" idx="3"/>
          </p:cNvCxnSpPr>
          <p:nvPr/>
        </p:nvCxnSpPr>
        <p:spPr>
          <a:xfrm flipH="1">
            <a:off x="7776850" y="2165987"/>
            <a:ext cx="447676" cy="1429700"/>
          </a:xfrm>
          <a:prstGeom prst="line">
            <a:avLst/>
          </a:prstGeom>
          <a:noFill/>
          <a:ln w="6350" cap="flat" cmpd="sng" algn="ctr">
            <a:solidFill>
              <a:srgbClr val="4472C4"/>
            </a:solidFill>
            <a:prstDash val="solid"/>
            <a:miter lim="800000"/>
          </a:ln>
          <a:effectLst/>
        </p:spPr>
      </p:cxnSp>
      <p:cxnSp>
        <p:nvCxnSpPr>
          <p:cNvPr id="269" name="Straight Connector 268">
            <a:extLst>
              <a:ext uri="{FF2B5EF4-FFF2-40B4-BE49-F238E27FC236}">
                <a16:creationId xmlns:a16="http://schemas.microsoft.com/office/drawing/2014/main" id="{9318533E-4AA7-494D-91E7-B6A70C6F7F28}"/>
              </a:ext>
            </a:extLst>
          </p:cNvPr>
          <p:cNvCxnSpPr>
            <a:cxnSpLocks/>
            <a:stCxn id="247" idx="2"/>
            <a:endCxn id="124" idx="3"/>
          </p:cNvCxnSpPr>
          <p:nvPr/>
        </p:nvCxnSpPr>
        <p:spPr>
          <a:xfrm flipH="1">
            <a:off x="7776850" y="3355672"/>
            <a:ext cx="915970" cy="240015"/>
          </a:xfrm>
          <a:prstGeom prst="line">
            <a:avLst/>
          </a:prstGeom>
          <a:noFill/>
          <a:ln w="6350" cap="flat" cmpd="sng" algn="ctr">
            <a:solidFill>
              <a:srgbClr val="4472C4"/>
            </a:solidFill>
            <a:prstDash val="solid"/>
            <a:miter lim="800000"/>
          </a:ln>
          <a:effectLst/>
        </p:spPr>
      </p:cxnSp>
      <p:cxnSp>
        <p:nvCxnSpPr>
          <p:cNvPr id="270" name="Straight Connector 269">
            <a:extLst>
              <a:ext uri="{FF2B5EF4-FFF2-40B4-BE49-F238E27FC236}">
                <a16:creationId xmlns:a16="http://schemas.microsoft.com/office/drawing/2014/main" id="{2AECBD3D-61B4-4340-BEAC-7E165A6B45DF}"/>
              </a:ext>
            </a:extLst>
          </p:cNvPr>
          <p:cNvCxnSpPr>
            <a:cxnSpLocks/>
            <a:stCxn id="255" idx="2"/>
            <a:endCxn id="124" idx="3"/>
          </p:cNvCxnSpPr>
          <p:nvPr/>
        </p:nvCxnSpPr>
        <p:spPr>
          <a:xfrm flipH="1" flipV="1">
            <a:off x="7776850" y="3595687"/>
            <a:ext cx="793130" cy="664958"/>
          </a:xfrm>
          <a:prstGeom prst="line">
            <a:avLst/>
          </a:prstGeom>
          <a:noFill/>
          <a:ln w="6350" cap="flat" cmpd="sng" algn="ctr">
            <a:solidFill>
              <a:srgbClr val="4472C4"/>
            </a:solidFill>
            <a:prstDash val="solid"/>
            <a:miter lim="800000"/>
          </a:ln>
          <a:effectLst/>
        </p:spPr>
      </p:cxnSp>
      <p:cxnSp>
        <p:nvCxnSpPr>
          <p:cNvPr id="271" name="Straight Connector 270">
            <a:extLst>
              <a:ext uri="{FF2B5EF4-FFF2-40B4-BE49-F238E27FC236}">
                <a16:creationId xmlns:a16="http://schemas.microsoft.com/office/drawing/2014/main" id="{6C23FA3E-E4B2-4935-8EB9-55F9E76B3BBA}"/>
              </a:ext>
            </a:extLst>
          </p:cNvPr>
          <p:cNvCxnSpPr>
            <a:cxnSpLocks/>
            <a:stCxn id="251" idx="1"/>
            <a:endCxn id="124" idx="3"/>
          </p:cNvCxnSpPr>
          <p:nvPr/>
        </p:nvCxnSpPr>
        <p:spPr>
          <a:xfrm flipH="1" flipV="1">
            <a:off x="7776850" y="3595687"/>
            <a:ext cx="504409" cy="1192597"/>
          </a:xfrm>
          <a:prstGeom prst="line">
            <a:avLst/>
          </a:prstGeom>
          <a:noFill/>
          <a:ln w="6350" cap="flat" cmpd="sng" algn="ctr">
            <a:solidFill>
              <a:srgbClr val="4472C4"/>
            </a:solidFill>
            <a:prstDash val="solid"/>
            <a:miter lim="800000"/>
          </a:ln>
          <a:effectLst/>
        </p:spPr>
      </p:cxnSp>
      <p:sp>
        <p:nvSpPr>
          <p:cNvPr id="2" name="Rectangle 1">
            <a:extLst>
              <a:ext uri="{FF2B5EF4-FFF2-40B4-BE49-F238E27FC236}">
                <a16:creationId xmlns:a16="http://schemas.microsoft.com/office/drawing/2014/main" id="{7E60028D-895D-426B-9C53-B551FECB20E8}"/>
              </a:ext>
            </a:extLst>
          </p:cNvPr>
          <p:cNvSpPr/>
          <p:nvPr/>
        </p:nvSpPr>
        <p:spPr bwMode="auto">
          <a:xfrm>
            <a:off x="797518" y="3074685"/>
            <a:ext cx="1765822" cy="830997"/>
          </a:xfrm>
          <a:prstGeom prst="rect">
            <a:avLst/>
          </a:prstGeom>
          <a:solidFill>
            <a:schemeClr val="accent2"/>
          </a:solidFill>
          <a:ln w="6350" cap="flat" cmpd="sng" algn="ctr">
            <a:noFill/>
            <a:prstDash val="solid"/>
            <a:miter lim="800000"/>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rgbClr val="F5A700"/>
                </a:solidFill>
                <a:effectLst/>
                <a:uLnTx/>
                <a:uFillTx/>
                <a:latin typeface="Neue Haas Grotesk Text Pro"/>
                <a:ea typeface="+mj-ea"/>
                <a:cs typeface="Segoe UI Semibold" panose="020B0502040204020203" pitchFamily="34" charset="0"/>
              </a:rPr>
              <a:t>enabling many types of education data…</a:t>
            </a:r>
          </a:p>
        </p:txBody>
      </p:sp>
      <p:sp>
        <p:nvSpPr>
          <p:cNvPr id="274" name="Rectangle 273">
            <a:extLst>
              <a:ext uri="{FF2B5EF4-FFF2-40B4-BE49-F238E27FC236}">
                <a16:creationId xmlns:a16="http://schemas.microsoft.com/office/drawing/2014/main" id="{E56375B8-C1FF-461D-9537-ACA7F42D9D91}"/>
              </a:ext>
            </a:extLst>
          </p:cNvPr>
          <p:cNvSpPr/>
          <p:nvPr/>
        </p:nvSpPr>
        <p:spPr bwMode="auto">
          <a:xfrm>
            <a:off x="9596974" y="3063568"/>
            <a:ext cx="1765822" cy="830997"/>
          </a:xfrm>
          <a:prstGeom prst="rect">
            <a:avLst/>
          </a:prstGeom>
          <a:solidFill>
            <a:schemeClr val="accent2"/>
          </a:solidFill>
          <a:ln w="6350" cap="flat" cmpd="sng" algn="ctr">
            <a:noFill/>
            <a:prstDash val="solid"/>
            <a:miter lim="800000"/>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kern="0">
                <a:solidFill>
                  <a:srgbClr val="F5A700"/>
                </a:solidFill>
                <a:latin typeface="Neue Haas Grotesk Text Pro"/>
                <a:ea typeface="+mj-ea"/>
                <a:cs typeface="Segoe UI Semibold" panose="020B0502040204020203" pitchFamily="34" charset="0"/>
              </a:rPr>
              <a:t>…t</a:t>
            </a:r>
            <a:r>
              <a:rPr kumimoji="0" lang="en-US" sz="1800" b="0" i="0" u="none" strike="noStrike" kern="0" cap="none" spc="0" normalizeH="0" baseline="0" noProof="0">
                <a:ln>
                  <a:noFill/>
                </a:ln>
                <a:solidFill>
                  <a:srgbClr val="F5A700"/>
                </a:solidFill>
                <a:effectLst/>
                <a:uLnTx/>
                <a:uFillTx/>
                <a:latin typeface="Neue Haas Grotesk Text Pro"/>
                <a:ea typeface="+mj-ea"/>
                <a:cs typeface="Segoe UI Semibold" panose="020B0502040204020203" pitchFamily="34" charset="0"/>
              </a:rPr>
              <a:t>o be used for many different scenarios</a:t>
            </a:r>
          </a:p>
        </p:txBody>
      </p:sp>
      <p:pic>
        <p:nvPicPr>
          <p:cNvPr id="124" name="Picture 123">
            <a:extLst>
              <a:ext uri="{FF2B5EF4-FFF2-40B4-BE49-F238E27FC236}">
                <a16:creationId xmlns:a16="http://schemas.microsoft.com/office/drawing/2014/main" id="{0633537B-5271-483E-85D0-EF103C7ACD1D}"/>
              </a:ext>
            </a:extLst>
          </p:cNvPr>
          <p:cNvPicPr>
            <a:picLocks noChangeAspect="1"/>
          </p:cNvPicPr>
          <p:nvPr/>
        </p:nvPicPr>
        <p:blipFill>
          <a:blip r:embed="rId3"/>
          <a:stretch>
            <a:fillRect/>
          </a:stretch>
        </p:blipFill>
        <p:spPr>
          <a:xfrm>
            <a:off x="4427719" y="2708875"/>
            <a:ext cx="3349131" cy="1773624"/>
          </a:xfrm>
          <a:prstGeom prst="rect">
            <a:avLst/>
          </a:prstGeom>
        </p:spPr>
      </p:pic>
    </p:spTree>
    <p:extLst>
      <p:ext uri="{BB962C8B-B14F-4D97-AF65-F5344CB8AC3E}">
        <p14:creationId xmlns:p14="http://schemas.microsoft.com/office/powerpoint/2010/main" val="2417461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7E5B1FB-B859-4ED5-95B6-2756B4A6BE15}"/>
              </a:ext>
            </a:extLst>
          </p:cNvPr>
          <p:cNvSpPr txBox="1"/>
          <p:nvPr/>
        </p:nvSpPr>
        <p:spPr>
          <a:xfrm>
            <a:off x="1694634" y="2198150"/>
            <a:ext cx="8802731" cy="1477328"/>
          </a:xfrm>
          <a:prstGeom prst="rect">
            <a:avLst/>
          </a:prstGeom>
          <a:noFill/>
        </p:spPr>
        <p:txBody>
          <a:bodyPr wrap="none" lIns="0" tIns="0" rIns="0" bIns="0" rtlCol="0">
            <a:spAutoFit/>
          </a:bodyPr>
          <a:lstStyle/>
          <a:p>
            <a:pPr algn="ctr"/>
            <a:r>
              <a:rPr lang="en-US" sz="3200" dirty="0">
                <a:solidFill>
                  <a:schemeClr val="bg1"/>
                </a:solidFill>
              </a:rPr>
              <a:t>Join Open Education Analytics at</a:t>
            </a:r>
          </a:p>
          <a:p>
            <a:pPr algn="ctr"/>
            <a:r>
              <a:rPr lang="en-US" sz="3200" dirty="0">
                <a:solidFill>
                  <a:schemeClr val="bg1"/>
                </a:solidFill>
              </a:rPr>
              <a:t> </a:t>
            </a:r>
          </a:p>
          <a:p>
            <a:pPr algn="ctr"/>
            <a:r>
              <a:rPr lang="en-US" sz="3200" dirty="0">
                <a:solidFill>
                  <a:schemeClr val="bg1"/>
                </a:solidFill>
              </a:rPr>
              <a:t>https://github.com/microsoft/OpenEduAnalytics.</a:t>
            </a:r>
          </a:p>
        </p:txBody>
      </p:sp>
    </p:spTree>
    <p:extLst>
      <p:ext uri="{BB962C8B-B14F-4D97-AF65-F5344CB8AC3E}">
        <p14:creationId xmlns:p14="http://schemas.microsoft.com/office/powerpoint/2010/main" val="5016877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5" name="Group 444">
            <a:extLst>
              <a:ext uri="{FF2B5EF4-FFF2-40B4-BE49-F238E27FC236}">
                <a16:creationId xmlns:a16="http://schemas.microsoft.com/office/drawing/2014/main" id="{1DEE2702-64B7-430F-8EC2-ABE9EF923D0E}"/>
              </a:ext>
            </a:extLst>
          </p:cNvPr>
          <p:cNvGrpSpPr/>
          <p:nvPr/>
        </p:nvGrpSpPr>
        <p:grpSpPr>
          <a:xfrm>
            <a:off x="314477" y="1507638"/>
            <a:ext cx="8092923" cy="4973951"/>
            <a:chOff x="314477" y="1507638"/>
            <a:chExt cx="8092923" cy="4973951"/>
          </a:xfrm>
        </p:grpSpPr>
        <p:grpSp>
          <p:nvGrpSpPr>
            <p:cNvPr id="446" name="Group 445">
              <a:extLst>
                <a:ext uri="{FF2B5EF4-FFF2-40B4-BE49-F238E27FC236}">
                  <a16:creationId xmlns:a16="http://schemas.microsoft.com/office/drawing/2014/main" id="{0E189696-0317-47C2-83A9-27065C5B717F}"/>
                </a:ext>
              </a:extLst>
            </p:cNvPr>
            <p:cNvGrpSpPr/>
            <p:nvPr/>
          </p:nvGrpSpPr>
          <p:grpSpPr>
            <a:xfrm>
              <a:off x="510139" y="1562100"/>
              <a:ext cx="7897261" cy="4919489"/>
              <a:chOff x="682823" y="1552394"/>
              <a:chExt cx="7686481" cy="4904885"/>
            </a:xfrm>
          </p:grpSpPr>
          <p:cxnSp>
            <p:nvCxnSpPr>
              <p:cNvPr id="734" name="Straight Connector 733">
                <a:extLst>
                  <a:ext uri="{FF2B5EF4-FFF2-40B4-BE49-F238E27FC236}">
                    <a16:creationId xmlns:a16="http://schemas.microsoft.com/office/drawing/2014/main" id="{0E72F98B-851D-4DFD-9CED-B11938A572B3}"/>
                  </a:ext>
                </a:extLst>
              </p:cNvPr>
              <p:cNvCxnSpPr>
                <a:cxnSpLocks/>
              </p:cNvCxnSpPr>
              <p:nvPr/>
            </p:nvCxnSpPr>
            <p:spPr>
              <a:xfrm flipH="1" flipV="1">
                <a:off x="1549021" y="5456666"/>
                <a:ext cx="268622" cy="999407"/>
              </a:xfrm>
              <a:prstGeom prst="line">
                <a:avLst/>
              </a:prstGeom>
              <a:noFill/>
              <a:ln w="3175" cap="flat" cmpd="sng" algn="ctr">
                <a:solidFill>
                  <a:srgbClr val="F5A700"/>
                </a:solidFill>
                <a:prstDash val="solid"/>
                <a:miter lim="800000"/>
                <a:headEnd type="none" w="lg" len="med"/>
                <a:tailEnd type="none" w="lg" len="med"/>
              </a:ln>
              <a:effectLst/>
            </p:spPr>
          </p:cxnSp>
          <p:cxnSp>
            <p:nvCxnSpPr>
              <p:cNvPr id="735" name="Straight Connector 734">
                <a:extLst>
                  <a:ext uri="{FF2B5EF4-FFF2-40B4-BE49-F238E27FC236}">
                    <a16:creationId xmlns:a16="http://schemas.microsoft.com/office/drawing/2014/main" id="{BD48CD6C-274E-437C-8CD0-456EDD7C9F16}"/>
                  </a:ext>
                </a:extLst>
              </p:cNvPr>
              <p:cNvCxnSpPr>
                <a:cxnSpLocks/>
              </p:cNvCxnSpPr>
              <p:nvPr/>
            </p:nvCxnSpPr>
            <p:spPr>
              <a:xfrm flipH="1">
                <a:off x="1465876" y="3484863"/>
                <a:ext cx="667557" cy="388283"/>
              </a:xfrm>
              <a:prstGeom prst="line">
                <a:avLst/>
              </a:prstGeom>
              <a:noFill/>
              <a:ln w="3175" cap="flat" cmpd="sng" algn="ctr">
                <a:solidFill>
                  <a:srgbClr val="F5A700"/>
                </a:solidFill>
                <a:prstDash val="solid"/>
                <a:miter lim="800000"/>
                <a:headEnd type="none" w="lg" len="med"/>
                <a:tailEnd type="none" w="lg" len="med"/>
              </a:ln>
              <a:effectLst/>
            </p:spPr>
          </p:cxnSp>
          <p:cxnSp>
            <p:nvCxnSpPr>
              <p:cNvPr id="736" name="Straight Connector 735">
                <a:extLst>
                  <a:ext uri="{FF2B5EF4-FFF2-40B4-BE49-F238E27FC236}">
                    <a16:creationId xmlns:a16="http://schemas.microsoft.com/office/drawing/2014/main" id="{39025C35-173B-4EFB-8968-91118822E310}"/>
                  </a:ext>
                </a:extLst>
              </p:cNvPr>
              <p:cNvCxnSpPr>
                <a:cxnSpLocks/>
              </p:cNvCxnSpPr>
              <p:nvPr/>
            </p:nvCxnSpPr>
            <p:spPr>
              <a:xfrm flipH="1">
                <a:off x="2137431" y="2404422"/>
                <a:ext cx="619589" cy="1074813"/>
              </a:xfrm>
              <a:prstGeom prst="line">
                <a:avLst/>
              </a:prstGeom>
              <a:noFill/>
              <a:ln w="3175" cap="flat" cmpd="sng" algn="ctr">
                <a:solidFill>
                  <a:srgbClr val="F5A700"/>
                </a:solidFill>
                <a:prstDash val="solid"/>
                <a:miter lim="800000"/>
                <a:headEnd type="none" w="lg" len="med"/>
                <a:tailEnd type="none" w="lg" len="med"/>
              </a:ln>
              <a:effectLst/>
            </p:spPr>
          </p:cxnSp>
          <p:cxnSp>
            <p:nvCxnSpPr>
              <p:cNvPr id="737" name="Straight Connector 736">
                <a:extLst>
                  <a:ext uri="{FF2B5EF4-FFF2-40B4-BE49-F238E27FC236}">
                    <a16:creationId xmlns:a16="http://schemas.microsoft.com/office/drawing/2014/main" id="{19718D1E-FFC2-490D-8548-A6F7CC3A195F}"/>
                  </a:ext>
                </a:extLst>
              </p:cNvPr>
              <p:cNvCxnSpPr>
                <a:cxnSpLocks/>
              </p:cNvCxnSpPr>
              <p:nvPr/>
            </p:nvCxnSpPr>
            <p:spPr>
              <a:xfrm>
                <a:off x="5607131" y="2781451"/>
                <a:ext cx="242353" cy="1006229"/>
              </a:xfrm>
              <a:prstGeom prst="line">
                <a:avLst/>
              </a:prstGeom>
              <a:noFill/>
              <a:ln w="3175" cap="flat" cmpd="sng" algn="ctr">
                <a:solidFill>
                  <a:srgbClr val="F5A700"/>
                </a:solidFill>
                <a:prstDash val="solid"/>
                <a:miter lim="800000"/>
                <a:headEnd type="none" w="lg" len="med"/>
                <a:tailEnd type="none" w="lg" len="med"/>
              </a:ln>
              <a:effectLst/>
            </p:spPr>
          </p:cxnSp>
          <p:cxnSp>
            <p:nvCxnSpPr>
              <p:cNvPr id="738" name="Straight Connector 737">
                <a:extLst>
                  <a:ext uri="{FF2B5EF4-FFF2-40B4-BE49-F238E27FC236}">
                    <a16:creationId xmlns:a16="http://schemas.microsoft.com/office/drawing/2014/main" id="{67FAB9A3-94FB-4913-8E51-0906942E34C0}"/>
                  </a:ext>
                </a:extLst>
              </p:cNvPr>
              <p:cNvCxnSpPr>
                <a:cxnSpLocks/>
              </p:cNvCxnSpPr>
              <p:nvPr/>
            </p:nvCxnSpPr>
            <p:spPr>
              <a:xfrm flipH="1" flipV="1">
                <a:off x="5947705" y="1573834"/>
                <a:ext cx="946573" cy="329759"/>
              </a:xfrm>
              <a:prstGeom prst="line">
                <a:avLst/>
              </a:prstGeom>
              <a:noFill/>
              <a:ln w="3175" cap="flat" cmpd="sng" algn="ctr">
                <a:solidFill>
                  <a:srgbClr val="F5A700"/>
                </a:solidFill>
                <a:prstDash val="solid"/>
                <a:miter lim="800000"/>
                <a:headEnd type="none" w="lg" len="med"/>
                <a:tailEnd type="none" w="lg" len="med"/>
              </a:ln>
              <a:effectLst/>
            </p:spPr>
          </p:cxnSp>
          <p:cxnSp>
            <p:nvCxnSpPr>
              <p:cNvPr id="739" name="Straight Connector 738">
                <a:extLst>
                  <a:ext uri="{FF2B5EF4-FFF2-40B4-BE49-F238E27FC236}">
                    <a16:creationId xmlns:a16="http://schemas.microsoft.com/office/drawing/2014/main" id="{B4F6522D-379E-420F-84F0-00644C585159}"/>
                  </a:ext>
                </a:extLst>
              </p:cNvPr>
              <p:cNvCxnSpPr>
                <a:cxnSpLocks/>
              </p:cNvCxnSpPr>
              <p:nvPr/>
            </p:nvCxnSpPr>
            <p:spPr>
              <a:xfrm>
                <a:off x="6894278" y="1909220"/>
                <a:ext cx="347769" cy="675275"/>
              </a:xfrm>
              <a:prstGeom prst="line">
                <a:avLst/>
              </a:prstGeom>
              <a:noFill/>
              <a:ln w="3175" cap="flat" cmpd="sng" algn="ctr">
                <a:solidFill>
                  <a:srgbClr val="F5A700"/>
                </a:solidFill>
                <a:prstDash val="solid"/>
                <a:miter lim="800000"/>
                <a:headEnd type="none" w="lg" len="med"/>
                <a:tailEnd type="none" w="lg" len="med"/>
              </a:ln>
              <a:effectLst/>
            </p:spPr>
          </p:cxnSp>
          <p:cxnSp>
            <p:nvCxnSpPr>
              <p:cNvPr id="740" name="Straight Connector 739">
                <a:extLst>
                  <a:ext uri="{FF2B5EF4-FFF2-40B4-BE49-F238E27FC236}">
                    <a16:creationId xmlns:a16="http://schemas.microsoft.com/office/drawing/2014/main" id="{E2F91319-C192-4A4F-895F-E18E4D0761B5}"/>
                  </a:ext>
                </a:extLst>
              </p:cNvPr>
              <p:cNvCxnSpPr>
                <a:cxnSpLocks/>
              </p:cNvCxnSpPr>
              <p:nvPr/>
            </p:nvCxnSpPr>
            <p:spPr>
              <a:xfrm flipV="1">
                <a:off x="6323656" y="3869770"/>
                <a:ext cx="319588" cy="784163"/>
              </a:xfrm>
              <a:prstGeom prst="line">
                <a:avLst/>
              </a:prstGeom>
              <a:noFill/>
              <a:ln w="3175" cap="flat" cmpd="sng" algn="ctr">
                <a:solidFill>
                  <a:srgbClr val="F5A700"/>
                </a:solidFill>
                <a:prstDash val="solid"/>
                <a:miter lim="800000"/>
                <a:headEnd type="none" w="lg" len="med"/>
                <a:tailEnd type="none" w="lg" len="med"/>
              </a:ln>
              <a:effectLst/>
            </p:spPr>
          </p:cxnSp>
          <p:cxnSp>
            <p:nvCxnSpPr>
              <p:cNvPr id="741" name="Straight Connector 740">
                <a:extLst>
                  <a:ext uri="{FF2B5EF4-FFF2-40B4-BE49-F238E27FC236}">
                    <a16:creationId xmlns:a16="http://schemas.microsoft.com/office/drawing/2014/main" id="{1AA500BF-2756-442F-B62A-87D0B1543F40}"/>
                  </a:ext>
                </a:extLst>
              </p:cNvPr>
              <p:cNvCxnSpPr>
                <a:cxnSpLocks/>
              </p:cNvCxnSpPr>
              <p:nvPr/>
            </p:nvCxnSpPr>
            <p:spPr>
              <a:xfrm flipH="1">
                <a:off x="4911592" y="1587339"/>
                <a:ext cx="1007332" cy="472693"/>
              </a:xfrm>
              <a:prstGeom prst="line">
                <a:avLst/>
              </a:prstGeom>
              <a:noFill/>
              <a:ln w="3175" cap="flat" cmpd="sng" algn="ctr">
                <a:solidFill>
                  <a:srgbClr val="F5A700"/>
                </a:solidFill>
                <a:prstDash val="solid"/>
                <a:miter lim="800000"/>
                <a:headEnd type="none" w="lg" len="med"/>
                <a:tailEnd type="none" w="lg" len="med"/>
              </a:ln>
              <a:effectLst/>
            </p:spPr>
          </p:cxnSp>
          <p:cxnSp>
            <p:nvCxnSpPr>
              <p:cNvPr id="742" name="Straight Connector 741">
                <a:extLst>
                  <a:ext uri="{FF2B5EF4-FFF2-40B4-BE49-F238E27FC236}">
                    <a16:creationId xmlns:a16="http://schemas.microsoft.com/office/drawing/2014/main" id="{9CAEF271-9561-4733-BE36-DC6F22534DB1}"/>
                  </a:ext>
                </a:extLst>
              </p:cNvPr>
              <p:cNvCxnSpPr>
                <a:cxnSpLocks/>
                <a:stCxn id="842" idx="5"/>
              </p:cNvCxnSpPr>
              <p:nvPr/>
            </p:nvCxnSpPr>
            <p:spPr>
              <a:xfrm>
                <a:off x="6601931" y="2664537"/>
                <a:ext cx="412268" cy="755612"/>
              </a:xfrm>
              <a:prstGeom prst="line">
                <a:avLst/>
              </a:prstGeom>
              <a:noFill/>
              <a:ln w="3175" cap="flat" cmpd="sng" algn="ctr">
                <a:solidFill>
                  <a:srgbClr val="F5A700"/>
                </a:solidFill>
                <a:prstDash val="solid"/>
                <a:miter lim="800000"/>
                <a:headEnd type="none" w="lg" len="med"/>
                <a:tailEnd type="none" w="lg" len="med"/>
              </a:ln>
              <a:effectLst/>
            </p:spPr>
          </p:cxnSp>
          <p:cxnSp>
            <p:nvCxnSpPr>
              <p:cNvPr id="743" name="Straight Connector 742">
                <a:extLst>
                  <a:ext uri="{FF2B5EF4-FFF2-40B4-BE49-F238E27FC236}">
                    <a16:creationId xmlns:a16="http://schemas.microsoft.com/office/drawing/2014/main" id="{96F0DDA0-7D14-4B31-9BB2-8917F2ACBDAE}"/>
                  </a:ext>
                </a:extLst>
              </p:cNvPr>
              <p:cNvCxnSpPr>
                <a:cxnSpLocks/>
              </p:cNvCxnSpPr>
              <p:nvPr/>
            </p:nvCxnSpPr>
            <p:spPr>
              <a:xfrm flipH="1" flipV="1">
                <a:off x="3879626" y="1862237"/>
                <a:ext cx="248874" cy="1253486"/>
              </a:xfrm>
              <a:prstGeom prst="line">
                <a:avLst/>
              </a:prstGeom>
              <a:noFill/>
              <a:ln w="3175" cap="flat" cmpd="sng" algn="ctr">
                <a:solidFill>
                  <a:srgbClr val="F5A700"/>
                </a:solidFill>
                <a:prstDash val="solid"/>
                <a:miter lim="800000"/>
                <a:headEnd type="none" w="lg" len="med"/>
                <a:tailEnd type="none" w="lg" len="med"/>
              </a:ln>
              <a:effectLst/>
            </p:spPr>
          </p:cxnSp>
          <p:cxnSp>
            <p:nvCxnSpPr>
              <p:cNvPr id="744" name="Straight Connector 743">
                <a:extLst>
                  <a:ext uri="{FF2B5EF4-FFF2-40B4-BE49-F238E27FC236}">
                    <a16:creationId xmlns:a16="http://schemas.microsoft.com/office/drawing/2014/main" id="{8F322881-743A-4EE2-B024-87733C2FC91F}"/>
                  </a:ext>
                </a:extLst>
              </p:cNvPr>
              <p:cNvCxnSpPr>
                <a:cxnSpLocks/>
              </p:cNvCxnSpPr>
              <p:nvPr/>
            </p:nvCxnSpPr>
            <p:spPr>
              <a:xfrm>
                <a:off x="1953552" y="1655992"/>
                <a:ext cx="1335296" cy="77047"/>
              </a:xfrm>
              <a:prstGeom prst="line">
                <a:avLst/>
              </a:prstGeom>
              <a:noFill/>
              <a:ln w="3175" cap="flat" cmpd="sng" algn="ctr">
                <a:solidFill>
                  <a:srgbClr val="F5A700"/>
                </a:solidFill>
                <a:prstDash val="solid"/>
                <a:miter lim="800000"/>
                <a:headEnd type="none" w="lg" len="med"/>
                <a:tailEnd type="none" w="lg" len="med"/>
              </a:ln>
              <a:effectLst/>
            </p:spPr>
          </p:cxnSp>
          <p:cxnSp>
            <p:nvCxnSpPr>
              <p:cNvPr id="745" name="Straight Connector 744">
                <a:extLst>
                  <a:ext uri="{FF2B5EF4-FFF2-40B4-BE49-F238E27FC236}">
                    <a16:creationId xmlns:a16="http://schemas.microsoft.com/office/drawing/2014/main" id="{D7F48B48-FF55-48B5-B9B2-E5C19B073984}"/>
                  </a:ext>
                </a:extLst>
              </p:cNvPr>
              <p:cNvCxnSpPr>
                <a:cxnSpLocks/>
              </p:cNvCxnSpPr>
              <p:nvPr/>
            </p:nvCxnSpPr>
            <p:spPr>
              <a:xfrm flipV="1">
                <a:off x="3208720" y="3121903"/>
                <a:ext cx="920390" cy="649952"/>
              </a:xfrm>
              <a:prstGeom prst="line">
                <a:avLst/>
              </a:prstGeom>
              <a:noFill/>
              <a:ln w="3175" cap="flat" cmpd="sng" algn="ctr">
                <a:solidFill>
                  <a:srgbClr val="F5A700"/>
                </a:solidFill>
                <a:prstDash val="solid"/>
                <a:miter lim="800000"/>
                <a:headEnd type="none" w="lg" len="med"/>
                <a:tailEnd type="none" w="lg" len="med"/>
              </a:ln>
              <a:effectLst/>
            </p:spPr>
          </p:cxnSp>
          <p:cxnSp>
            <p:nvCxnSpPr>
              <p:cNvPr id="746" name="Straight Connector 745">
                <a:extLst>
                  <a:ext uri="{FF2B5EF4-FFF2-40B4-BE49-F238E27FC236}">
                    <a16:creationId xmlns:a16="http://schemas.microsoft.com/office/drawing/2014/main" id="{7C0495AB-2391-4CD2-A52D-2359C12D537A}"/>
                  </a:ext>
                </a:extLst>
              </p:cNvPr>
              <p:cNvCxnSpPr>
                <a:cxnSpLocks/>
              </p:cNvCxnSpPr>
              <p:nvPr/>
            </p:nvCxnSpPr>
            <p:spPr>
              <a:xfrm flipV="1">
                <a:off x="2699058" y="3771855"/>
                <a:ext cx="513660" cy="8441"/>
              </a:xfrm>
              <a:prstGeom prst="line">
                <a:avLst/>
              </a:prstGeom>
              <a:noFill/>
              <a:ln w="3175" cap="flat" cmpd="sng" algn="ctr">
                <a:solidFill>
                  <a:srgbClr val="F5A700"/>
                </a:solidFill>
                <a:prstDash val="solid"/>
                <a:miter lim="800000"/>
                <a:headEnd type="none" w="lg" len="med"/>
                <a:tailEnd type="none" w="lg" len="med"/>
              </a:ln>
              <a:effectLst/>
            </p:spPr>
          </p:cxnSp>
          <p:cxnSp>
            <p:nvCxnSpPr>
              <p:cNvPr id="747" name="Straight Connector 746">
                <a:extLst>
                  <a:ext uri="{FF2B5EF4-FFF2-40B4-BE49-F238E27FC236}">
                    <a16:creationId xmlns:a16="http://schemas.microsoft.com/office/drawing/2014/main" id="{E90A4E4B-DD0D-4B88-8997-5B84E1F0429E}"/>
                  </a:ext>
                </a:extLst>
              </p:cNvPr>
              <p:cNvCxnSpPr>
                <a:cxnSpLocks/>
              </p:cNvCxnSpPr>
              <p:nvPr/>
            </p:nvCxnSpPr>
            <p:spPr>
              <a:xfrm flipH="1">
                <a:off x="2765015" y="1740402"/>
                <a:ext cx="527650" cy="647139"/>
              </a:xfrm>
              <a:prstGeom prst="line">
                <a:avLst/>
              </a:prstGeom>
              <a:noFill/>
              <a:ln w="3175" cap="flat" cmpd="sng" algn="ctr">
                <a:solidFill>
                  <a:srgbClr val="F5A700"/>
                </a:solidFill>
                <a:prstDash val="solid"/>
                <a:miter lim="800000"/>
                <a:headEnd type="none" w="lg" len="med"/>
                <a:tailEnd type="none" w="lg" len="med"/>
              </a:ln>
              <a:effectLst/>
            </p:spPr>
          </p:cxnSp>
          <p:cxnSp>
            <p:nvCxnSpPr>
              <p:cNvPr id="748" name="Straight Connector 747">
                <a:extLst>
                  <a:ext uri="{FF2B5EF4-FFF2-40B4-BE49-F238E27FC236}">
                    <a16:creationId xmlns:a16="http://schemas.microsoft.com/office/drawing/2014/main" id="{AA37EE14-9822-4EDD-9924-052022FE6494}"/>
                  </a:ext>
                </a:extLst>
              </p:cNvPr>
              <p:cNvCxnSpPr>
                <a:cxnSpLocks/>
              </p:cNvCxnSpPr>
              <p:nvPr/>
            </p:nvCxnSpPr>
            <p:spPr>
              <a:xfrm flipH="1">
                <a:off x="5434445" y="3797090"/>
                <a:ext cx="418645" cy="693933"/>
              </a:xfrm>
              <a:prstGeom prst="line">
                <a:avLst/>
              </a:prstGeom>
              <a:noFill/>
              <a:ln w="3175" cap="flat" cmpd="sng" algn="ctr">
                <a:solidFill>
                  <a:srgbClr val="F5A700"/>
                </a:solidFill>
                <a:prstDash val="solid"/>
                <a:miter lim="800000"/>
                <a:headEnd type="none" w="lg" len="med"/>
                <a:tailEnd type="none" w="lg" len="med"/>
              </a:ln>
              <a:effectLst/>
            </p:spPr>
          </p:cxnSp>
          <p:cxnSp>
            <p:nvCxnSpPr>
              <p:cNvPr id="749" name="Straight Connector 748">
                <a:extLst>
                  <a:ext uri="{FF2B5EF4-FFF2-40B4-BE49-F238E27FC236}">
                    <a16:creationId xmlns:a16="http://schemas.microsoft.com/office/drawing/2014/main" id="{1AD301C8-92A0-494A-93AE-55D2503D1E7C}"/>
                  </a:ext>
                </a:extLst>
              </p:cNvPr>
              <p:cNvCxnSpPr>
                <a:cxnSpLocks/>
              </p:cNvCxnSpPr>
              <p:nvPr/>
            </p:nvCxnSpPr>
            <p:spPr>
              <a:xfrm flipH="1" flipV="1">
                <a:off x="4451896" y="5026741"/>
                <a:ext cx="359762" cy="821585"/>
              </a:xfrm>
              <a:prstGeom prst="line">
                <a:avLst/>
              </a:prstGeom>
              <a:noFill/>
              <a:ln w="3175" cap="flat" cmpd="sng" algn="ctr">
                <a:solidFill>
                  <a:srgbClr val="F5A700"/>
                </a:solidFill>
                <a:prstDash val="solid"/>
                <a:miter lim="800000"/>
                <a:headEnd type="none" w="lg" len="med"/>
                <a:tailEnd type="none" w="lg" len="med"/>
              </a:ln>
              <a:effectLst/>
            </p:spPr>
          </p:cxnSp>
          <p:cxnSp>
            <p:nvCxnSpPr>
              <p:cNvPr id="750" name="Straight Connector 749">
                <a:extLst>
                  <a:ext uri="{FF2B5EF4-FFF2-40B4-BE49-F238E27FC236}">
                    <a16:creationId xmlns:a16="http://schemas.microsoft.com/office/drawing/2014/main" id="{AF4B49C3-3E12-410F-8531-5A26C73BA6FC}"/>
                  </a:ext>
                </a:extLst>
              </p:cNvPr>
              <p:cNvCxnSpPr>
                <a:cxnSpLocks/>
              </p:cNvCxnSpPr>
              <p:nvPr/>
            </p:nvCxnSpPr>
            <p:spPr>
              <a:xfrm flipH="1">
                <a:off x="4815655" y="4976096"/>
                <a:ext cx="227849" cy="894740"/>
              </a:xfrm>
              <a:prstGeom prst="line">
                <a:avLst/>
              </a:prstGeom>
              <a:noFill/>
              <a:ln w="3175" cap="flat" cmpd="sng" algn="ctr">
                <a:solidFill>
                  <a:srgbClr val="F5A700"/>
                </a:solidFill>
                <a:prstDash val="solid"/>
                <a:miter lim="800000"/>
                <a:headEnd type="none" w="lg" len="med"/>
                <a:tailEnd type="none" w="lg" len="med"/>
              </a:ln>
              <a:effectLst/>
            </p:spPr>
          </p:cxnSp>
          <p:cxnSp>
            <p:nvCxnSpPr>
              <p:cNvPr id="751" name="Straight Connector 750">
                <a:extLst>
                  <a:ext uri="{FF2B5EF4-FFF2-40B4-BE49-F238E27FC236}">
                    <a16:creationId xmlns:a16="http://schemas.microsoft.com/office/drawing/2014/main" id="{4ED75298-E991-4761-B67E-DA0C9BB66F8A}"/>
                  </a:ext>
                </a:extLst>
              </p:cNvPr>
              <p:cNvCxnSpPr>
                <a:cxnSpLocks/>
              </p:cNvCxnSpPr>
              <p:nvPr/>
            </p:nvCxnSpPr>
            <p:spPr>
              <a:xfrm flipH="1">
                <a:off x="5047502" y="4497776"/>
                <a:ext cx="382147" cy="489575"/>
              </a:xfrm>
              <a:prstGeom prst="line">
                <a:avLst/>
              </a:prstGeom>
              <a:noFill/>
              <a:ln w="3175" cap="flat" cmpd="sng" algn="ctr">
                <a:solidFill>
                  <a:srgbClr val="F5A700"/>
                </a:solidFill>
                <a:prstDash val="solid"/>
                <a:miter lim="800000"/>
                <a:headEnd type="none" w="lg" len="med"/>
                <a:tailEnd type="none" w="lg" len="med"/>
              </a:ln>
              <a:effectLst/>
            </p:spPr>
          </p:cxnSp>
          <p:cxnSp>
            <p:nvCxnSpPr>
              <p:cNvPr id="752" name="Straight Connector 751">
                <a:extLst>
                  <a:ext uri="{FF2B5EF4-FFF2-40B4-BE49-F238E27FC236}">
                    <a16:creationId xmlns:a16="http://schemas.microsoft.com/office/drawing/2014/main" id="{DBA54623-BB90-4E92-A019-FC2640036436}"/>
                  </a:ext>
                </a:extLst>
              </p:cNvPr>
              <p:cNvCxnSpPr>
                <a:cxnSpLocks/>
              </p:cNvCxnSpPr>
              <p:nvPr/>
            </p:nvCxnSpPr>
            <p:spPr>
              <a:xfrm>
                <a:off x="4681834" y="3697367"/>
                <a:ext cx="365668" cy="1289983"/>
              </a:xfrm>
              <a:prstGeom prst="line">
                <a:avLst/>
              </a:prstGeom>
              <a:noFill/>
              <a:ln w="3175" cap="flat" cmpd="sng" algn="ctr">
                <a:solidFill>
                  <a:srgbClr val="F5A700"/>
                </a:solidFill>
                <a:prstDash val="solid"/>
                <a:miter lim="800000"/>
                <a:headEnd type="none" w="lg" len="med"/>
                <a:tailEnd type="none" w="lg" len="med"/>
              </a:ln>
              <a:effectLst/>
            </p:spPr>
          </p:cxnSp>
          <p:cxnSp>
            <p:nvCxnSpPr>
              <p:cNvPr id="753" name="Straight Connector 752">
                <a:extLst>
                  <a:ext uri="{FF2B5EF4-FFF2-40B4-BE49-F238E27FC236}">
                    <a16:creationId xmlns:a16="http://schemas.microsoft.com/office/drawing/2014/main" id="{5606E35F-2B85-49B6-894B-43AD09F7DA5B}"/>
                  </a:ext>
                </a:extLst>
              </p:cNvPr>
              <p:cNvCxnSpPr>
                <a:cxnSpLocks/>
              </p:cNvCxnSpPr>
              <p:nvPr/>
            </p:nvCxnSpPr>
            <p:spPr>
              <a:xfrm flipH="1" flipV="1">
                <a:off x="3876278" y="1864204"/>
                <a:ext cx="1011330" cy="194140"/>
              </a:xfrm>
              <a:prstGeom prst="line">
                <a:avLst/>
              </a:prstGeom>
              <a:noFill/>
              <a:ln w="3175" cap="flat" cmpd="sng" algn="ctr">
                <a:solidFill>
                  <a:srgbClr val="F5A700"/>
                </a:solidFill>
                <a:prstDash val="solid"/>
                <a:miter lim="800000"/>
                <a:headEnd type="none" w="lg" len="med"/>
                <a:tailEnd type="none" w="lg" len="med"/>
              </a:ln>
              <a:effectLst/>
            </p:spPr>
          </p:cxnSp>
          <p:cxnSp>
            <p:nvCxnSpPr>
              <p:cNvPr id="754" name="Straight Connector 753">
                <a:extLst>
                  <a:ext uri="{FF2B5EF4-FFF2-40B4-BE49-F238E27FC236}">
                    <a16:creationId xmlns:a16="http://schemas.microsoft.com/office/drawing/2014/main" id="{3800816F-6204-4080-8200-FF1B404FC536}"/>
                  </a:ext>
                </a:extLst>
              </p:cNvPr>
              <p:cNvCxnSpPr>
                <a:cxnSpLocks/>
              </p:cNvCxnSpPr>
              <p:nvPr/>
            </p:nvCxnSpPr>
            <p:spPr>
              <a:xfrm flipH="1" flipV="1">
                <a:off x="4138105" y="3121903"/>
                <a:ext cx="518656" cy="544440"/>
              </a:xfrm>
              <a:prstGeom prst="line">
                <a:avLst/>
              </a:prstGeom>
              <a:noFill/>
              <a:ln w="3175" cap="flat" cmpd="sng" algn="ctr">
                <a:solidFill>
                  <a:srgbClr val="F5A700"/>
                </a:solidFill>
                <a:prstDash val="solid"/>
                <a:miter lim="800000"/>
                <a:headEnd type="none" w="lg" len="med"/>
                <a:tailEnd type="none" w="lg" len="med"/>
              </a:ln>
              <a:effectLst/>
            </p:spPr>
          </p:cxnSp>
          <p:cxnSp>
            <p:nvCxnSpPr>
              <p:cNvPr id="755" name="Straight Connector 754">
                <a:extLst>
                  <a:ext uri="{FF2B5EF4-FFF2-40B4-BE49-F238E27FC236}">
                    <a16:creationId xmlns:a16="http://schemas.microsoft.com/office/drawing/2014/main" id="{D4F28EB2-19BF-4221-94C7-0BEBE7D5D90C}"/>
                  </a:ext>
                </a:extLst>
              </p:cNvPr>
              <p:cNvCxnSpPr>
                <a:cxnSpLocks/>
              </p:cNvCxnSpPr>
              <p:nvPr/>
            </p:nvCxnSpPr>
            <p:spPr>
              <a:xfrm flipV="1">
                <a:off x="4129111" y="2053411"/>
                <a:ext cx="760032" cy="1068491"/>
              </a:xfrm>
              <a:prstGeom prst="line">
                <a:avLst/>
              </a:prstGeom>
              <a:noFill/>
              <a:ln w="3175" cap="flat" cmpd="sng" algn="ctr">
                <a:solidFill>
                  <a:srgbClr val="F5A700"/>
                </a:solidFill>
                <a:prstDash val="solid"/>
                <a:miter lim="800000"/>
                <a:headEnd type="none" w="lg" len="med"/>
                <a:tailEnd type="none" w="lg" len="med"/>
              </a:ln>
              <a:effectLst/>
            </p:spPr>
          </p:cxnSp>
          <p:cxnSp>
            <p:nvCxnSpPr>
              <p:cNvPr id="756" name="Straight Connector 755">
                <a:extLst>
                  <a:ext uri="{FF2B5EF4-FFF2-40B4-BE49-F238E27FC236}">
                    <a16:creationId xmlns:a16="http://schemas.microsoft.com/office/drawing/2014/main" id="{7FC8592B-2FC4-44A8-AB43-EB3E51AE7955}"/>
                  </a:ext>
                </a:extLst>
              </p:cNvPr>
              <p:cNvCxnSpPr>
                <a:cxnSpLocks/>
              </p:cNvCxnSpPr>
              <p:nvPr/>
            </p:nvCxnSpPr>
            <p:spPr>
              <a:xfrm flipH="1" flipV="1">
                <a:off x="4911592" y="2080290"/>
                <a:ext cx="691542" cy="695534"/>
              </a:xfrm>
              <a:prstGeom prst="line">
                <a:avLst/>
              </a:prstGeom>
              <a:noFill/>
              <a:ln w="3175" cap="flat" cmpd="sng" algn="ctr">
                <a:solidFill>
                  <a:srgbClr val="F5A700"/>
                </a:solidFill>
                <a:prstDash val="solid"/>
                <a:miter lim="800000"/>
                <a:headEnd type="none" w="lg" len="med"/>
                <a:tailEnd type="none" w="lg" len="med"/>
              </a:ln>
              <a:effectLst/>
            </p:spPr>
          </p:cxnSp>
          <p:cxnSp>
            <p:nvCxnSpPr>
              <p:cNvPr id="757" name="Straight Connector 756">
                <a:extLst>
                  <a:ext uri="{FF2B5EF4-FFF2-40B4-BE49-F238E27FC236}">
                    <a16:creationId xmlns:a16="http://schemas.microsoft.com/office/drawing/2014/main" id="{AF2E296E-3956-48FB-9142-F81D5F6AAA8C}"/>
                  </a:ext>
                </a:extLst>
              </p:cNvPr>
              <p:cNvCxnSpPr>
                <a:cxnSpLocks/>
              </p:cNvCxnSpPr>
              <p:nvPr/>
            </p:nvCxnSpPr>
            <p:spPr>
              <a:xfrm>
                <a:off x="5143438" y="3501745"/>
                <a:ext cx="286210" cy="989278"/>
              </a:xfrm>
              <a:prstGeom prst="line">
                <a:avLst/>
              </a:prstGeom>
              <a:noFill/>
              <a:ln w="3175" cap="flat" cmpd="sng" algn="ctr">
                <a:solidFill>
                  <a:srgbClr val="F5A700"/>
                </a:solidFill>
                <a:prstDash val="solid"/>
                <a:miter lim="800000"/>
                <a:headEnd type="none" w="lg" len="med"/>
                <a:tailEnd type="none" w="lg" len="med"/>
              </a:ln>
              <a:effectLst/>
            </p:spPr>
          </p:cxnSp>
          <p:cxnSp>
            <p:nvCxnSpPr>
              <p:cNvPr id="758" name="Straight Connector 757">
                <a:extLst>
                  <a:ext uri="{FF2B5EF4-FFF2-40B4-BE49-F238E27FC236}">
                    <a16:creationId xmlns:a16="http://schemas.microsoft.com/office/drawing/2014/main" id="{49B2C538-BAB1-4410-A16B-82993B3D376B}"/>
                  </a:ext>
                </a:extLst>
              </p:cNvPr>
              <p:cNvCxnSpPr>
                <a:cxnSpLocks/>
              </p:cNvCxnSpPr>
              <p:nvPr/>
            </p:nvCxnSpPr>
            <p:spPr>
              <a:xfrm flipH="1" flipV="1">
                <a:off x="5434447" y="4491023"/>
                <a:ext cx="874219" cy="167131"/>
              </a:xfrm>
              <a:prstGeom prst="line">
                <a:avLst/>
              </a:prstGeom>
              <a:noFill/>
              <a:ln w="3175" cap="flat" cmpd="sng" algn="ctr">
                <a:solidFill>
                  <a:srgbClr val="F5A700"/>
                </a:solidFill>
                <a:prstDash val="solid"/>
                <a:miter lim="800000"/>
                <a:headEnd type="none" w="lg" len="med"/>
                <a:tailEnd type="none" w="lg" len="med"/>
              </a:ln>
              <a:effectLst/>
            </p:spPr>
          </p:cxnSp>
          <p:cxnSp>
            <p:nvCxnSpPr>
              <p:cNvPr id="759" name="Straight Connector 758">
                <a:extLst>
                  <a:ext uri="{FF2B5EF4-FFF2-40B4-BE49-F238E27FC236}">
                    <a16:creationId xmlns:a16="http://schemas.microsoft.com/office/drawing/2014/main" id="{3BD68137-C910-4BD0-9444-0A709A034AAE}"/>
                  </a:ext>
                </a:extLst>
              </p:cNvPr>
              <p:cNvCxnSpPr>
                <a:cxnSpLocks/>
              </p:cNvCxnSpPr>
              <p:nvPr/>
            </p:nvCxnSpPr>
            <p:spPr>
              <a:xfrm flipH="1" flipV="1">
                <a:off x="6308666" y="4666594"/>
                <a:ext cx="584014" cy="1195239"/>
              </a:xfrm>
              <a:prstGeom prst="line">
                <a:avLst/>
              </a:prstGeom>
              <a:noFill/>
              <a:ln w="3175" cap="flat" cmpd="sng" algn="ctr">
                <a:solidFill>
                  <a:srgbClr val="F5A700"/>
                </a:solidFill>
                <a:prstDash val="solid"/>
                <a:miter lim="800000"/>
                <a:headEnd type="none" w="lg" len="med"/>
                <a:tailEnd type="none" w="lg" len="med"/>
              </a:ln>
              <a:effectLst/>
            </p:spPr>
          </p:cxnSp>
          <p:cxnSp>
            <p:nvCxnSpPr>
              <p:cNvPr id="760" name="Straight Connector 759">
                <a:extLst>
                  <a:ext uri="{FF2B5EF4-FFF2-40B4-BE49-F238E27FC236}">
                    <a16:creationId xmlns:a16="http://schemas.microsoft.com/office/drawing/2014/main" id="{945E2BF9-E638-4C5A-92DC-43284A5B074B}"/>
                  </a:ext>
                </a:extLst>
              </p:cNvPr>
              <p:cNvCxnSpPr>
                <a:cxnSpLocks/>
              </p:cNvCxnSpPr>
              <p:nvPr/>
            </p:nvCxnSpPr>
            <p:spPr>
              <a:xfrm flipH="1">
                <a:off x="6920261" y="5347497"/>
                <a:ext cx="395737" cy="488168"/>
              </a:xfrm>
              <a:prstGeom prst="line">
                <a:avLst/>
              </a:prstGeom>
              <a:noFill/>
              <a:ln w="3175" cap="flat" cmpd="sng" algn="ctr">
                <a:solidFill>
                  <a:srgbClr val="F5A700"/>
                </a:solidFill>
                <a:prstDash val="solid"/>
                <a:miter lim="800000"/>
                <a:headEnd type="none" w="lg" len="med"/>
                <a:tailEnd type="none" w="lg" len="med"/>
              </a:ln>
              <a:effectLst/>
            </p:spPr>
          </p:cxnSp>
          <p:cxnSp>
            <p:nvCxnSpPr>
              <p:cNvPr id="761" name="Straight Connector 760">
                <a:extLst>
                  <a:ext uri="{FF2B5EF4-FFF2-40B4-BE49-F238E27FC236}">
                    <a16:creationId xmlns:a16="http://schemas.microsoft.com/office/drawing/2014/main" id="{E79EFF89-6C99-4B86-96FC-477B5C79EBCB}"/>
                  </a:ext>
                </a:extLst>
              </p:cNvPr>
              <p:cNvCxnSpPr>
                <a:cxnSpLocks/>
              </p:cNvCxnSpPr>
              <p:nvPr/>
            </p:nvCxnSpPr>
            <p:spPr>
              <a:xfrm flipH="1" flipV="1">
                <a:off x="7032687" y="4683477"/>
                <a:ext cx="281313" cy="658392"/>
              </a:xfrm>
              <a:prstGeom prst="line">
                <a:avLst/>
              </a:prstGeom>
              <a:noFill/>
              <a:ln w="3175" cap="flat" cmpd="sng" algn="ctr">
                <a:solidFill>
                  <a:srgbClr val="F5A700"/>
                </a:solidFill>
                <a:prstDash val="solid"/>
                <a:miter lim="800000"/>
                <a:headEnd type="none" w="lg" len="med"/>
                <a:tailEnd type="none" w="lg" len="med"/>
              </a:ln>
              <a:effectLst/>
            </p:spPr>
          </p:cxnSp>
          <p:cxnSp>
            <p:nvCxnSpPr>
              <p:cNvPr id="762" name="Straight Connector 761">
                <a:extLst>
                  <a:ext uri="{FF2B5EF4-FFF2-40B4-BE49-F238E27FC236}">
                    <a16:creationId xmlns:a16="http://schemas.microsoft.com/office/drawing/2014/main" id="{78AFBE0D-CF81-4172-8E26-4D5F14A1299A}"/>
                  </a:ext>
                </a:extLst>
              </p:cNvPr>
              <p:cNvCxnSpPr>
                <a:cxnSpLocks/>
              </p:cNvCxnSpPr>
              <p:nvPr/>
            </p:nvCxnSpPr>
            <p:spPr>
              <a:xfrm>
                <a:off x="1945558" y="1664433"/>
                <a:ext cx="823454" cy="728735"/>
              </a:xfrm>
              <a:prstGeom prst="line">
                <a:avLst/>
              </a:prstGeom>
              <a:noFill/>
              <a:ln w="3175" cap="flat" cmpd="sng" algn="ctr">
                <a:solidFill>
                  <a:srgbClr val="F5A700"/>
                </a:solidFill>
                <a:prstDash val="solid"/>
                <a:miter lim="800000"/>
                <a:headEnd type="none" w="lg" len="med"/>
                <a:tailEnd type="none" w="lg" len="med"/>
              </a:ln>
              <a:effectLst/>
            </p:spPr>
          </p:cxnSp>
          <p:cxnSp>
            <p:nvCxnSpPr>
              <p:cNvPr id="763" name="Straight Connector 762">
                <a:extLst>
                  <a:ext uri="{FF2B5EF4-FFF2-40B4-BE49-F238E27FC236}">
                    <a16:creationId xmlns:a16="http://schemas.microsoft.com/office/drawing/2014/main" id="{934CB2C0-2EDF-4559-B8EC-888B9A8A3016}"/>
                  </a:ext>
                </a:extLst>
              </p:cNvPr>
              <p:cNvCxnSpPr>
                <a:cxnSpLocks/>
              </p:cNvCxnSpPr>
              <p:nvPr/>
            </p:nvCxnSpPr>
            <p:spPr>
              <a:xfrm flipV="1">
                <a:off x="1200052" y="1661620"/>
                <a:ext cx="741509" cy="297543"/>
              </a:xfrm>
              <a:prstGeom prst="line">
                <a:avLst/>
              </a:prstGeom>
              <a:noFill/>
              <a:ln w="3175" cap="flat" cmpd="sng" algn="ctr">
                <a:solidFill>
                  <a:srgbClr val="F5A700"/>
                </a:solidFill>
                <a:prstDash val="solid"/>
                <a:miter lim="800000"/>
                <a:headEnd type="none" w="lg" len="med"/>
                <a:tailEnd type="none" w="lg" len="med"/>
              </a:ln>
              <a:effectLst/>
            </p:spPr>
          </p:cxnSp>
          <p:cxnSp>
            <p:nvCxnSpPr>
              <p:cNvPr id="764" name="Straight Connector 763">
                <a:extLst>
                  <a:ext uri="{FF2B5EF4-FFF2-40B4-BE49-F238E27FC236}">
                    <a16:creationId xmlns:a16="http://schemas.microsoft.com/office/drawing/2014/main" id="{1B322D09-0BE8-4620-A1AC-00C140368972}"/>
                  </a:ext>
                </a:extLst>
              </p:cNvPr>
              <p:cNvCxnSpPr>
                <a:cxnSpLocks/>
              </p:cNvCxnSpPr>
              <p:nvPr/>
            </p:nvCxnSpPr>
            <p:spPr>
              <a:xfrm flipH="1" flipV="1">
                <a:off x="2141428" y="3490490"/>
                <a:ext cx="523653" cy="292619"/>
              </a:xfrm>
              <a:prstGeom prst="line">
                <a:avLst/>
              </a:prstGeom>
              <a:noFill/>
              <a:ln w="3175" cap="flat" cmpd="sng" algn="ctr">
                <a:solidFill>
                  <a:srgbClr val="F5A700"/>
                </a:solidFill>
                <a:prstDash val="solid"/>
                <a:miter lim="800000"/>
                <a:headEnd type="none" w="lg" len="med"/>
                <a:tailEnd type="none" w="lg" len="med"/>
              </a:ln>
              <a:effectLst/>
            </p:spPr>
          </p:cxnSp>
          <p:cxnSp>
            <p:nvCxnSpPr>
              <p:cNvPr id="765" name="Straight Connector 764">
                <a:extLst>
                  <a:ext uri="{FF2B5EF4-FFF2-40B4-BE49-F238E27FC236}">
                    <a16:creationId xmlns:a16="http://schemas.microsoft.com/office/drawing/2014/main" id="{ADD741E3-FBEC-4ABA-AD3E-4FC98ED8207C}"/>
                  </a:ext>
                </a:extLst>
              </p:cNvPr>
              <p:cNvCxnSpPr>
                <a:cxnSpLocks/>
              </p:cNvCxnSpPr>
              <p:nvPr/>
            </p:nvCxnSpPr>
            <p:spPr>
              <a:xfrm flipH="1" flipV="1">
                <a:off x="3273815" y="5377542"/>
                <a:ext cx="318651" cy="392002"/>
              </a:xfrm>
              <a:prstGeom prst="line">
                <a:avLst/>
              </a:prstGeom>
              <a:noFill/>
              <a:ln w="3175" cap="flat" cmpd="sng" algn="ctr">
                <a:solidFill>
                  <a:srgbClr val="F5A700"/>
                </a:solidFill>
                <a:prstDash val="solid"/>
                <a:miter lim="800000"/>
                <a:headEnd type="none" w="lg" len="med"/>
                <a:tailEnd type="none" w="lg" len="med"/>
              </a:ln>
              <a:effectLst/>
            </p:spPr>
          </p:cxnSp>
          <p:cxnSp>
            <p:nvCxnSpPr>
              <p:cNvPr id="766" name="Straight Connector 765">
                <a:extLst>
                  <a:ext uri="{FF2B5EF4-FFF2-40B4-BE49-F238E27FC236}">
                    <a16:creationId xmlns:a16="http://schemas.microsoft.com/office/drawing/2014/main" id="{A170C4D6-C87C-43FE-8706-42CCDC09B97B}"/>
                  </a:ext>
                </a:extLst>
              </p:cNvPr>
              <p:cNvCxnSpPr>
                <a:cxnSpLocks/>
              </p:cNvCxnSpPr>
              <p:nvPr/>
            </p:nvCxnSpPr>
            <p:spPr>
              <a:xfrm flipV="1">
                <a:off x="3272678" y="4694731"/>
                <a:ext cx="115924" cy="686530"/>
              </a:xfrm>
              <a:prstGeom prst="line">
                <a:avLst/>
              </a:prstGeom>
              <a:noFill/>
              <a:ln w="3175" cap="flat" cmpd="sng" algn="ctr">
                <a:solidFill>
                  <a:srgbClr val="F5A700"/>
                </a:solidFill>
                <a:prstDash val="solid"/>
                <a:miter lim="800000"/>
                <a:headEnd type="none" w="lg" len="med"/>
                <a:tailEnd type="none" w="lg" len="med"/>
              </a:ln>
              <a:effectLst/>
            </p:spPr>
          </p:cxnSp>
          <p:cxnSp>
            <p:nvCxnSpPr>
              <p:cNvPr id="767" name="Straight Connector 766">
                <a:extLst>
                  <a:ext uri="{FF2B5EF4-FFF2-40B4-BE49-F238E27FC236}">
                    <a16:creationId xmlns:a16="http://schemas.microsoft.com/office/drawing/2014/main" id="{FFC89E39-9BDE-4787-B8DF-B511C388267B}"/>
                  </a:ext>
                </a:extLst>
              </p:cNvPr>
              <p:cNvCxnSpPr>
                <a:cxnSpLocks/>
              </p:cNvCxnSpPr>
              <p:nvPr/>
            </p:nvCxnSpPr>
            <p:spPr>
              <a:xfrm flipH="1" flipV="1">
                <a:off x="3588469" y="5780799"/>
                <a:ext cx="1231184" cy="95664"/>
              </a:xfrm>
              <a:prstGeom prst="line">
                <a:avLst/>
              </a:prstGeom>
              <a:noFill/>
              <a:ln w="3175" cap="flat" cmpd="sng" algn="ctr">
                <a:solidFill>
                  <a:srgbClr val="F5A700"/>
                </a:solidFill>
                <a:prstDash val="solid"/>
                <a:miter lim="800000"/>
                <a:headEnd type="none" w="lg" len="med"/>
                <a:tailEnd type="none" w="lg" len="med"/>
              </a:ln>
              <a:effectLst/>
            </p:spPr>
          </p:cxnSp>
          <p:cxnSp>
            <p:nvCxnSpPr>
              <p:cNvPr id="768" name="Straight Connector 767">
                <a:extLst>
                  <a:ext uri="{FF2B5EF4-FFF2-40B4-BE49-F238E27FC236}">
                    <a16:creationId xmlns:a16="http://schemas.microsoft.com/office/drawing/2014/main" id="{538AD02E-270D-4D8A-94DD-14838CFEB4D7}"/>
                  </a:ext>
                </a:extLst>
              </p:cNvPr>
              <p:cNvCxnSpPr>
                <a:cxnSpLocks/>
              </p:cNvCxnSpPr>
              <p:nvPr/>
            </p:nvCxnSpPr>
            <p:spPr>
              <a:xfrm flipH="1" flipV="1">
                <a:off x="3212718" y="3760600"/>
                <a:ext cx="171886" cy="917250"/>
              </a:xfrm>
              <a:prstGeom prst="line">
                <a:avLst/>
              </a:prstGeom>
              <a:noFill/>
              <a:ln w="3175" cap="flat" cmpd="sng" algn="ctr">
                <a:solidFill>
                  <a:srgbClr val="F5A700"/>
                </a:solidFill>
                <a:prstDash val="solid"/>
                <a:miter lim="800000"/>
                <a:headEnd type="none" w="lg" len="med"/>
                <a:tailEnd type="none" w="lg" len="med"/>
              </a:ln>
              <a:effectLst/>
            </p:spPr>
          </p:cxnSp>
          <p:cxnSp>
            <p:nvCxnSpPr>
              <p:cNvPr id="769" name="Straight Connector 768">
                <a:extLst>
                  <a:ext uri="{FF2B5EF4-FFF2-40B4-BE49-F238E27FC236}">
                    <a16:creationId xmlns:a16="http://schemas.microsoft.com/office/drawing/2014/main" id="{9E8AA25D-E452-4857-A1BE-97579C7EB85E}"/>
                  </a:ext>
                </a:extLst>
              </p:cNvPr>
              <p:cNvCxnSpPr>
                <a:cxnSpLocks/>
              </p:cNvCxnSpPr>
              <p:nvPr/>
            </p:nvCxnSpPr>
            <p:spPr>
              <a:xfrm>
                <a:off x="2713049" y="4295193"/>
                <a:ext cx="671555" cy="388283"/>
              </a:xfrm>
              <a:prstGeom prst="line">
                <a:avLst/>
              </a:prstGeom>
              <a:noFill/>
              <a:ln w="3175" cap="flat" cmpd="sng" algn="ctr">
                <a:solidFill>
                  <a:srgbClr val="F5A700"/>
                </a:solidFill>
                <a:prstDash val="solid"/>
                <a:miter lim="800000"/>
                <a:headEnd type="none" w="lg" len="med"/>
                <a:tailEnd type="none" w="lg" len="med"/>
              </a:ln>
              <a:effectLst/>
            </p:spPr>
          </p:cxnSp>
          <p:cxnSp>
            <p:nvCxnSpPr>
              <p:cNvPr id="770" name="Straight Connector 769">
                <a:extLst>
                  <a:ext uri="{FF2B5EF4-FFF2-40B4-BE49-F238E27FC236}">
                    <a16:creationId xmlns:a16="http://schemas.microsoft.com/office/drawing/2014/main" id="{4A669D49-4353-4026-9999-ED83087447BE}"/>
                  </a:ext>
                </a:extLst>
              </p:cNvPr>
              <p:cNvCxnSpPr>
                <a:cxnSpLocks/>
              </p:cNvCxnSpPr>
              <p:nvPr/>
            </p:nvCxnSpPr>
            <p:spPr>
              <a:xfrm flipH="1" flipV="1">
                <a:off x="2685068" y="3788737"/>
                <a:ext cx="42472" cy="514898"/>
              </a:xfrm>
              <a:prstGeom prst="line">
                <a:avLst/>
              </a:prstGeom>
              <a:noFill/>
              <a:ln w="3175" cap="flat" cmpd="sng" algn="ctr">
                <a:solidFill>
                  <a:srgbClr val="F5A700"/>
                </a:solidFill>
                <a:prstDash val="solid"/>
                <a:miter lim="800000"/>
                <a:headEnd type="none" w="lg" len="med"/>
                <a:tailEnd type="none" w="lg" len="med"/>
              </a:ln>
              <a:effectLst/>
            </p:spPr>
          </p:cxnSp>
          <p:cxnSp>
            <p:nvCxnSpPr>
              <p:cNvPr id="771" name="Straight Connector 770">
                <a:extLst>
                  <a:ext uri="{FF2B5EF4-FFF2-40B4-BE49-F238E27FC236}">
                    <a16:creationId xmlns:a16="http://schemas.microsoft.com/office/drawing/2014/main" id="{67C617F2-6C5E-4D15-AB4F-6A5C3B8F051F}"/>
                  </a:ext>
                </a:extLst>
              </p:cNvPr>
              <p:cNvCxnSpPr>
                <a:cxnSpLocks/>
              </p:cNvCxnSpPr>
              <p:nvPr/>
            </p:nvCxnSpPr>
            <p:spPr>
              <a:xfrm flipV="1">
                <a:off x="2393261" y="3805619"/>
                <a:ext cx="267822" cy="424860"/>
              </a:xfrm>
              <a:prstGeom prst="line">
                <a:avLst/>
              </a:prstGeom>
              <a:noFill/>
              <a:ln w="3175" cap="flat" cmpd="sng" algn="ctr">
                <a:solidFill>
                  <a:srgbClr val="F5A700"/>
                </a:solidFill>
                <a:prstDash val="solid"/>
                <a:miter lim="800000"/>
                <a:headEnd type="none" w="lg" len="med"/>
                <a:tailEnd type="none" w="lg" len="med"/>
              </a:ln>
              <a:effectLst/>
            </p:spPr>
          </p:cxnSp>
          <p:cxnSp>
            <p:nvCxnSpPr>
              <p:cNvPr id="772" name="Straight Connector 771">
                <a:extLst>
                  <a:ext uri="{FF2B5EF4-FFF2-40B4-BE49-F238E27FC236}">
                    <a16:creationId xmlns:a16="http://schemas.microsoft.com/office/drawing/2014/main" id="{31A93C00-DE61-4E01-9C9F-617B3B1916DF}"/>
                  </a:ext>
                </a:extLst>
              </p:cNvPr>
              <p:cNvCxnSpPr>
                <a:cxnSpLocks/>
              </p:cNvCxnSpPr>
              <p:nvPr/>
            </p:nvCxnSpPr>
            <p:spPr>
              <a:xfrm flipV="1">
                <a:off x="1811646" y="4238920"/>
                <a:ext cx="579616" cy="305281"/>
              </a:xfrm>
              <a:prstGeom prst="line">
                <a:avLst/>
              </a:prstGeom>
              <a:noFill/>
              <a:ln w="3175" cap="flat" cmpd="sng" algn="ctr">
                <a:solidFill>
                  <a:srgbClr val="F5A700"/>
                </a:solidFill>
                <a:prstDash val="solid"/>
                <a:miter lim="800000"/>
                <a:headEnd type="none" w="lg" len="med"/>
                <a:tailEnd type="none" w="lg" len="med"/>
              </a:ln>
              <a:effectLst/>
            </p:spPr>
          </p:cxnSp>
          <p:cxnSp>
            <p:nvCxnSpPr>
              <p:cNvPr id="773" name="Straight Connector 772">
                <a:extLst>
                  <a:ext uri="{FF2B5EF4-FFF2-40B4-BE49-F238E27FC236}">
                    <a16:creationId xmlns:a16="http://schemas.microsoft.com/office/drawing/2014/main" id="{57EA00EE-4423-47EF-8B61-9D15456AE4A5}"/>
                  </a:ext>
                </a:extLst>
              </p:cNvPr>
              <p:cNvCxnSpPr>
                <a:cxnSpLocks/>
              </p:cNvCxnSpPr>
              <p:nvPr/>
            </p:nvCxnSpPr>
            <p:spPr>
              <a:xfrm flipH="1" flipV="1">
                <a:off x="1331657" y="5104444"/>
                <a:ext cx="219162" cy="357709"/>
              </a:xfrm>
              <a:prstGeom prst="line">
                <a:avLst/>
              </a:prstGeom>
              <a:noFill/>
              <a:ln w="3175" cap="flat" cmpd="sng" algn="ctr">
                <a:solidFill>
                  <a:srgbClr val="F5A700"/>
                </a:solidFill>
                <a:prstDash val="solid"/>
                <a:miter lim="800000"/>
                <a:headEnd type="none" w="lg" len="med"/>
                <a:tailEnd type="none" w="lg" len="med"/>
              </a:ln>
              <a:effectLst/>
            </p:spPr>
          </p:cxnSp>
          <p:cxnSp>
            <p:nvCxnSpPr>
              <p:cNvPr id="774" name="Straight Connector 773">
                <a:extLst>
                  <a:ext uri="{FF2B5EF4-FFF2-40B4-BE49-F238E27FC236}">
                    <a16:creationId xmlns:a16="http://schemas.microsoft.com/office/drawing/2014/main" id="{4A6FECF7-6E5E-4D4F-B135-AAA112EABFCA}"/>
                  </a:ext>
                </a:extLst>
              </p:cNvPr>
              <p:cNvCxnSpPr>
                <a:cxnSpLocks/>
              </p:cNvCxnSpPr>
              <p:nvPr/>
            </p:nvCxnSpPr>
            <p:spPr>
              <a:xfrm flipH="1" flipV="1">
                <a:off x="1809978" y="4566955"/>
                <a:ext cx="447373" cy="594841"/>
              </a:xfrm>
              <a:prstGeom prst="line">
                <a:avLst/>
              </a:prstGeom>
              <a:noFill/>
              <a:ln w="3175" cap="flat" cmpd="sng" algn="ctr">
                <a:solidFill>
                  <a:srgbClr val="F5A700"/>
                </a:solidFill>
                <a:prstDash val="solid"/>
                <a:miter lim="800000"/>
                <a:headEnd type="none" w="lg" len="med"/>
                <a:tailEnd type="none" w="lg" len="med"/>
              </a:ln>
              <a:effectLst/>
            </p:spPr>
          </p:cxnSp>
          <p:cxnSp>
            <p:nvCxnSpPr>
              <p:cNvPr id="775" name="Straight Connector 774">
                <a:extLst>
                  <a:ext uri="{FF2B5EF4-FFF2-40B4-BE49-F238E27FC236}">
                    <a16:creationId xmlns:a16="http://schemas.microsoft.com/office/drawing/2014/main" id="{622489BC-D81E-4028-AA83-7A23003DE047}"/>
                  </a:ext>
                </a:extLst>
              </p:cNvPr>
              <p:cNvCxnSpPr>
                <a:cxnSpLocks/>
              </p:cNvCxnSpPr>
              <p:nvPr/>
            </p:nvCxnSpPr>
            <p:spPr>
              <a:xfrm flipH="1" flipV="1">
                <a:off x="1475951" y="3890478"/>
                <a:ext cx="329700" cy="653723"/>
              </a:xfrm>
              <a:prstGeom prst="line">
                <a:avLst/>
              </a:prstGeom>
              <a:noFill/>
              <a:ln w="3175" cap="flat" cmpd="sng" algn="ctr">
                <a:solidFill>
                  <a:srgbClr val="F5A700"/>
                </a:solidFill>
                <a:prstDash val="solid"/>
                <a:miter lim="800000"/>
                <a:headEnd type="none" w="lg" len="med"/>
                <a:tailEnd type="none" w="lg" len="med"/>
              </a:ln>
              <a:effectLst/>
            </p:spPr>
          </p:cxnSp>
          <p:cxnSp>
            <p:nvCxnSpPr>
              <p:cNvPr id="776" name="Straight Connector 775">
                <a:extLst>
                  <a:ext uri="{FF2B5EF4-FFF2-40B4-BE49-F238E27FC236}">
                    <a16:creationId xmlns:a16="http://schemas.microsoft.com/office/drawing/2014/main" id="{53136DAF-D5F2-4A03-B516-FC6B98D138AD}"/>
                  </a:ext>
                </a:extLst>
              </p:cNvPr>
              <p:cNvCxnSpPr>
                <a:cxnSpLocks/>
              </p:cNvCxnSpPr>
              <p:nvPr/>
            </p:nvCxnSpPr>
            <p:spPr>
              <a:xfrm>
                <a:off x="690390" y="1563545"/>
                <a:ext cx="514159" cy="401948"/>
              </a:xfrm>
              <a:prstGeom prst="line">
                <a:avLst/>
              </a:prstGeom>
              <a:noFill/>
              <a:ln w="3175" cap="flat" cmpd="sng" algn="ctr">
                <a:solidFill>
                  <a:srgbClr val="F5A700"/>
                </a:solidFill>
                <a:prstDash val="solid"/>
                <a:miter lim="800000"/>
                <a:headEnd type="none" w="lg" len="med"/>
                <a:tailEnd type="none" w="lg" len="med"/>
              </a:ln>
              <a:effectLst/>
            </p:spPr>
          </p:cxnSp>
          <p:cxnSp>
            <p:nvCxnSpPr>
              <p:cNvPr id="777" name="Straight Connector 776">
                <a:extLst>
                  <a:ext uri="{FF2B5EF4-FFF2-40B4-BE49-F238E27FC236}">
                    <a16:creationId xmlns:a16="http://schemas.microsoft.com/office/drawing/2014/main" id="{ECE1EC63-5F9A-4A12-9B0B-1A08893A7947}"/>
                  </a:ext>
                </a:extLst>
              </p:cNvPr>
              <p:cNvCxnSpPr>
                <a:cxnSpLocks/>
              </p:cNvCxnSpPr>
              <p:nvPr/>
            </p:nvCxnSpPr>
            <p:spPr>
              <a:xfrm flipH="1" flipV="1">
                <a:off x="682823" y="3371059"/>
                <a:ext cx="775058" cy="507714"/>
              </a:xfrm>
              <a:prstGeom prst="line">
                <a:avLst/>
              </a:prstGeom>
              <a:noFill/>
              <a:ln w="3175" cap="flat" cmpd="sng" algn="ctr">
                <a:solidFill>
                  <a:srgbClr val="F5A700"/>
                </a:solidFill>
                <a:prstDash val="solid"/>
                <a:miter lim="800000"/>
                <a:headEnd type="none" w="lg" len="med"/>
                <a:tailEnd type="none" w="lg" len="med"/>
              </a:ln>
              <a:effectLst/>
            </p:spPr>
          </p:cxnSp>
          <p:sp>
            <p:nvSpPr>
              <p:cNvPr id="778" name="Oval 777">
                <a:extLst>
                  <a:ext uri="{FF2B5EF4-FFF2-40B4-BE49-F238E27FC236}">
                    <a16:creationId xmlns:a16="http://schemas.microsoft.com/office/drawing/2014/main" id="{F3DA7801-B5E6-4B97-91D6-D5A2B31A7FA3}"/>
                  </a:ext>
                </a:extLst>
              </p:cNvPr>
              <p:cNvSpPr/>
              <p:nvPr/>
            </p:nvSpPr>
            <p:spPr bwMode="auto">
              <a:xfrm>
                <a:off x="1183731" y="1944486"/>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779" name="Oval 778">
                <a:extLst>
                  <a:ext uri="{FF2B5EF4-FFF2-40B4-BE49-F238E27FC236}">
                    <a16:creationId xmlns:a16="http://schemas.microsoft.com/office/drawing/2014/main" id="{285791CB-54E1-4C37-BC08-9E33239DD570}"/>
                  </a:ext>
                </a:extLst>
              </p:cNvPr>
              <p:cNvSpPr/>
              <p:nvPr/>
            </p:nvSpPr>
            <p:spPr bwMode="auto">
              <a:xfrm>
                <a:off x="1925240" y="1643425"/>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780" name="Oval 779">
                <a:extLst>
                  <a:ext uri="{FF2B5EF4-FFF2-40B4-BE49-F238E27FC236}">
                    <a16:creationId xmlns:a16="http://schemas.microsoft.com/office/drawing/2014/main" id="{8B972367-36BF-4C5E-9A86-06CED091E99B}"/>
                  </a:ext>
                </a:extLst>
              </p:cNvPr>
              <p:cNvSpPr/>
              <p:nvPr/>
            </p:nvSpPr>
            <p:spPr bwMode="auto">
              <a:xfrm>
                <a:off x="3276344" y="1710953"/>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781" name="Oval 780">
                <a:extLst>
                  <a:ext uri="{FF2B5EF4-FFF2-40B4-BE49-F238E27FC236}">
                    <a16:creationId xmlns:a16="http://schemas.microsoft.com/office/drawing/2014/main" id="{46CDFEA8-529A-4EC2-B588-4A49314DD5A7}"/>
                  </a:ext>
                </a:extLst>
              </p:cNvPr>
              <p:cNvSpPr/>
              <p:nvPr/>
            </p:nvSpPr>
            <p:spPr bwMode="auto">
              <a:xfrm>
                <a:off x="2744697" y="2374974"/>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cxnSp>
            <p:nvCxnSpPr>
              <p:cNvPr id="782" name="Straight Connector 781">
                <a:extLst>
                  <a:ext uri="{FF2B5EF4-FFF2-40B4-BE49-F238E27FC236}">
                    <a16:creationId xmlns:a16="http://schemas.microsoft.com/office/drawing/2014/main" id="{5BD60322-732D-489D-9B66-33D09C583DCC}"/>
                  </a:ext>
                </a:extLst>
              </p:cNvPr>
              <p:cNvCxnSpPr>
                <a:cxnSpLocks/>
              </p:cNvCxnSpPr>
              <p:nvPr/>
            </p:nvCxnSpPr>
            <p:spPr>
              <a:xfrm>
                <a:off x="3300660" y="1729147"/>
                <a:ext cx="579616" cy="129428"/>
              </a:xfrm>
              <a:prstGeom prst="line">
                <a:avLst/>
              </a:prstGeom>
              <a:noFill/>
              <a:ln w="3175" cap="flat" cmpd="sng" algn="ctr">
                <a:solidFill>
                  <a:srgbClr val="F5A700"/>
                </a:solidFill>
                <a:prstDash val="solid"/>
                <a:miter lim="800000"/>
                <a:headEnd type="none" w="lg" len="med"/>
                <a:tailEnd type="none" w="lg" len="med"/>
              </a:ln>
              <a:effectLst/>
            </p:spPr>
          </p:cxnSp>
          <p:sp>
            <p:nvSpPr>
              <p:cNvPr id="783" name="Oval 782">
                <a:extLst>
                  <a:ext uri="{FF2B5EF4-FFF2-40B4-BE49-F238E27FC236}">
                    <a16:creationId xmlns:a16="http://schemas.microsoft.com/office/drawing/2014/main" id="{7C091F7F-F4CD-40F5-879F-6DFB68411F5F}"/>
                  </a:ext>
                </a:extLst>
              </p:cNvPr>
              <p:cNvSpPr/>
              <p:nvPr/>
            </p:nvSpPr>
            <p:spPr bwMode="auto">
              <a:xfrm>
                <a:off x="3863955" y="1846008"/>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784" name="Oval 783">
                <a:extLst>
                  <a:ext uri="{FF2B5EF4-FFF2-40B4-BE49-F238E27FC236}">
                    <a16:creationId xmlns:a16="http://schemas.microsoft.com/office/drawing/2014/main" id="{942B840E-D2E3-4BCF-9F12-7B3E818548CE}"/>
                  </a:ext>
                </a:extLst>
              </p:cNvPr>
              <p:cNvSpPr/>
              <p:nvPr/>
            </p:nvSpPr>
            <p:spPr bwMode="auto">
              <a:xfrm>
                <a:off x="2121110" y="3466669"/>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785" name="Oval 784">
                <a:extLst>
                  <a:ext uri="{FF2B5EF4-FFF2-40B4-BE49-F238E27FC236}">
                    <a16:creationId xmlns:a16="http://schemas.microsoft.com/office/drawing/2014/main" id="{F37E3282-3006-4D17-8583-8F5085E1A416}"/>
                  </a:ext>
                </a:extLst>
              </p:cNvPr>
              <p:cNvSpPr/>
              <p:nvPr/>
            </p:nvSpPr>
            <p:spPr bwMode="auto">
              <a:xfrm>
                <a:off x="1449555" y="3854952"/>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786" name="Oval 785">
                <a:extLst>
                  <a:ext uri="{FF2B5EF4-FFF2-40B4-BE49-F238E27FC236}">
                    <a16:creationId xmlns:a16="http://schemas.microsoft.com/office/drawing/2014/main" id="{C1C467B0-E99A-4144-8F9B-F9B937F34636}"/>
                  </a:ext>
                </a:extLst>
              </p:cNvPr>
              <p:cNvSpPr/>
              <p:nvPr/>
            </p:nvSpPr>
            <p:spPr bwMode="auto">
              <a:xfrm>
                <a:off x="2656755" y="3770542"/>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787" name="Oval 786">
                <a:extLst>
                  <a:ext uri="{FF2B5EF4-FFF2-40B4-BE49-F238E27FC236}">
                    <a16:creationId xmlns:a16="http://schemas.microsoft.com/office/drawing/2014/main" id="{4D51CF73-F6D6-419E-BDC5-9EAA00B09BA2}"/>
                  </a:ext>
                </a:extLst>
              </p:cNvPr>
              <p:cNvSpPr/>
              <p:nvPr/>
            </p:nvSpPr>
            <p:spPr bwMode="auto">
              <a:xfrm>
                <a:off x="2700726" y="4285440"/>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788" name="Oval 787">
                <a:extLst>
                  <a:ext uri="{FF2B5EF4-FFF2-40B4-BE49-F238E27FC236}">
                    <a16:creationId xmlns:a16="http://schemas.microsoft.com/office/drawing/2014/main" id="{A1B4FAC0-1F21-43D8-A329-F0067DDD5825}"/>
                  </a:ext>
                </a:extLst>
              </p:cNvPr>
              <p:cNvSpPr/>
              <p:nvPr/>
            </p:nvSpPr>
            <p:spPr bwMode="auto">
              <a:xfrm>
                <a:off x="2370944" y="4223540"/>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789" name="Oval 788">
                <a:extLst>
                  <a:ext uri="{FF2B5EF4-FFF2-40B4-BE49-F238E27FC236}">
                    <a16:creationId xmlns:a16="http://schemas.microsoft.com/office/drawing/2014/main" id="{ED466FE8-057C-47E0-872F-B4EF04C8016E}"/>
                  </a:ext>
                </a:extLst>
              </p:cNvPr>
              <p:cNvSpPr/>
              <p:nvPr/>
            </p:nvSpPr>
            <p:spPr bwMode="auto">
              <a:xfrm>
                <a:off x="1780336" y="4538668"/>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790" name="Oval 789">
                <a:extLst>
                  <a:ext uri="{FF2B5EF4-FFF2-40B4-BE49-F238E27FC236}">
                    <a16:creationId xmlns:a16="http://schemas.microsoft.com/office/drawing/2014/main" id="{2F81C8D4-B0C3-478B-BCC3-E005F2E9915F}"/>
                  </a:ext>
                </a:extLst>
              </p:cNvPr>
              <p:cNvSpPr/>
              <p:nvPr/>
            </p:nvSpPr>
            <p:spPr bwMode="auto">
              <a:xfrm>
                <a:off x="3194398" y="3750847"/>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791" name="Oval 790">
                <a:extLst>
                  <a:ext uri="{FF2B5EF4-FFF2-40B4-BE49-F238E27FC236}">
                    <a16:creationId xmlns:a16="http://schemas.microsoft.com/office/drawing/2014/main" id="{F371075C-64D2-4AF0-ADCA-7DBDDEB01514}"/>
                  </a:ext>
                </a:extLst>
              </p:cNvPr>
              <p:cNvSpPr/>
              <p:nvPr/>
            </p:nvSpPr>
            <p:spPr bwMode="auto">
              <a:xfrm>
                <a:off x="3364286" y="4662469"/>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792" name="Oval 791">
                <a:extLst>
                  <a:ext uri="{FF2B5EF4-FFF2-40B4-BE49-F238E27FC236}">
                    <a16:creationId xmlns:a16="http://schemas.microsoft.com/office/drawing/2014/main" id="{CED4665C-9BEE-403D-9731-A5D69E881900}"/>
                  </a:ext>
                </a:extLst>
              </p:cNvPr>
              <p:cNvSpPr/>
              <p:nvPr/>
            </p:nvSpPr>
            <p:spPr bwMode="auto">
              <a:xfrm>
                <a:off x="4117786" y="3100895"/>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cxnSp>
            <p:nvCxnSpPr>
              <p:cNvPr id="793" name="Straight Connector 792">
                <a:extLst>
                  <a:ext uri="{FF2B5EF4-FFF2-40B4-BE49-F238E27FC236}">
                    <a16:creationId xmlns:a16="http://schemas.microsoft.com/office/drawing/2014/main" id="{A307FEAC-B147-4527-8695-CB2FAC285312}"/>
                  </a:ext>
                </a:extLst>
              </p:cNvPr>
              <p:cNvCxnSpPr>
                <a:cxnSpLocks/>
              </p:cNvCxnSpPr>
              <p:nvPr/>
            </p:nvCxnSpPr>
            <p:spPr>
              <a:xfrm>
                <a:off x="2773009" y="2424118"/>
                <a:ext cx="441707" cy="1339296"/>
              </a:xfrm>
              <a:prstGeom prst="line">
                <a:avLst/>
              </a:prstGeom>
              <a:noFill/>
              <a:ln w="3175" cap="flat" cmpd="sng" algn="ctr">
                <a:solidFill>
                  <a:srgbClr val="F5A700"/>
                </a:solidFill>
                <a:prstDash val="solid"/>
                <a:miter lim="800000"/>
                <a:headEnd type="none" w="lg" len="med"/>
                <a:tailEnd type="none" w="lg" len="med"/>
              </a:ln>
              <a:effectLst/>
            </p:spPr>
          </p:cxnSp>
          <p:sp>
            <p:nvSpPr>
              <p:cNvPr id="794" name="Oval 793">
                <a:extLst>
                  <a:ext uri="{FF2B5EF4-FFF2-40B4-BE49-F238E27FC236}">
                    <a16:creationId xmlns:a16="http://schemas.microsoft.com/office/drawing/2014/main" id="{4368A49B-CA91-46CD-A566-86B5E4C2E748}"/>
                  </a:ext>
                </a:extLst>
              </p:cNvPr>
              <p:cNvSpPr/>
              <p:nvPr/>
            </p:nvSpPr>
            <p:spPr bwMode="auto">
              <a:xfrm>
                <a:off x="4867910" y="2040844"/>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795" name="Oval 794">
                <a:extLst>
                  <a:ext uri="{FF2B5EF4-FFF2-40B4-BE49-F238E27FC236}">
                    <a16:creationId xmlns:a16="http://schemas.microsoft.com/office/drawing/2014/main" id="{0CD17144-39E0-4227-A8A3-91B8AB363576}"/>
                  </a:ext>
                </a:extLst>
              </p:cNvPr>
              <p:cNvSpPr/>
              <p:nvPr/>
            </p:nvSpPr>
            <p:spPr bwMode="auto">
              <a:xfrm>
                <a:off x="5920013" y="1552394"/>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cxnSp>
            <p:nvCxnSpPr>
              <p:cNvPr id="796" name="Straight Connector 795">
                <a:extLst>
                  <a:ext uri="{FF2B5EF4-FFF2-40B4-BE49-F238E27FC236}">
                    <a16:creationId xmlns:a16="http://schemas.microsoft.com/office/drawing/2014/main" id="{C255F670-10CA-4F8C-8AF5-C45E0C6FF6C4}"/>
                  </a:ext>
                </a:extLst>
              </p:cNvPr>
              <p:cNvCxnSpPr>
                <a:cxnSpLocks/>
              </p:cNvCxnSpPr>
              <p:nvPr/>
            </p:nvCxnSpPr>
            <p:spPr>
              <a:xfrm flipH="1" flipV="1">
                <a:off x="6894278" y="1914848"/>
                <a:ext cx="563626" cy="22509"/>
              </a:xfrm>
              <a:prstGeom prst="line">
                <a:avLst/>
              </a:prstGeom>
              <a:noFill/>
              <a:ln w="3175" cap="flat" cmpd="sng" algn="ctr">
                <a:solidFill>
                  <a:srgbClr val="F5A700"/>
                </a:solidFill>
                <a:prstDash val="solid"/>
                <a:miter lim="800000"/>
                <a:headEnd type="none" w="lg" len="med"/>
                <a:tailEnd type="none" w="lg" len="med"/>
              </a:ln>
              <a:effectLst/>
            </p:spPr>
          </p:cxnSp>
          <p:sp>
            <p:nvSpPr>
              <p:cNvPr id="797" name="Oval 796">
                <a:extLst>
                  <a:ext uri="{FF2B5EF4-FFF2-40B4-BE49-F238E27FC236}">
                    <a16:creationId xmlns:a16="http://schemas.microsoft.com/office/drawing/2014/main" id="{A0E47FE3-ED3C-43DC-A114-B607653C9FD7}"/>
                  </a:ext>
                </a:extLst>
              </p:cNvPr>
              <p:cNvSpPr/>
              <p:nvPr/>
            </p:nvSpPr>
            <p:spPr bwMode="auto">
              <a:xfrm>
                <a:off x="6882575" y="1900161"/>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798" name="Oval 797">
                <a:extLst>
                  <a:ext uri="{FF2B5EF4-FFF2-40B4-BE49-F238E27FC236}">
                    <a16:creationId xmlns:a16="http://schemas.microsoft.com/office/drawing/2014/main" id="{091B3C28-B0F4-4703-86FC-A0D4461D07A1}"/>
                  </a:ext>
                </a:extLst>
              </p:cNvPr>
              <p:cNvSpPr/>
              <p:nvPr/>
            </p:nvSpPr>
            <p:spPr bwMode="auto">
              <a:xfrm>
                <a:off x="7234342" y="2569809"/>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cxnSp>
            <p:nvCxnSpPr>
              <p:cNvPr id="799" name="Straight Connector 798">
                <a:extLst>
                  <a:ext uri="{FF2B5EF4-FFF2-40B4-BE49-F238E27FC236}">
                    <a16:creationId xmlns:a16="http://schemas.microsoft.com/office/drawing/2014/main" id="{908F1491-31D6-4090-85AB-A584371E7298}"/>
                  </a:ext>
                </a:extLst>
              </p:cNvPr>
              <p:cNvCxnSpPr>
                <a:cxnSpLocks/>
              </p:cNvCxnSpPr>
              <p:nvPr/>
            </p:nvCxnSpPr>
            <p:spPr>
              <a:xfrm flipH="1">
                <a:off x="7250042" y="1937357"/>
                <a:ext cx="211860" cy="652766"/>
              </a:xfrm>
              <a:prstGeom prst="line">
                <a:avLst/>
              </a:prstGeom>
              <a:noFill/>
              <a:ln w="3175" cap="flat" cmpd="sng" algn="ctr">
                <a:solidFill>
                  <a:srgbClr val="F5A700"/>
                </a:solidFill>
                <a:prstDash val="solid"/>
                <a:miter lim="800000"/>
                <a:headEnd type="none" w="lg" len="med"/>
                <a:tailEnd type="none" w="lg" len="med"/>
              </a:ln>
              <a:effectLst/>
            </p:spPr>
          </p:cxnSp>
          <p:sp>
            <p:nvSpPr>
              <p:cNvPr id="800" name="Oval 799">
                <a:extLst>
                  <a:ext uri="{FF2B5EF4-FFF2-40B4-BE49-F238E27FC236}">
                    <a16:creationId xmlns:a16="http://schemas.microsoft.com/office/drawing/2014/main" id="{CF05385F-9515-466D-BFE3-D8DD7462190D}"/>
                  </a:ext>
                </a:extLst>
              </p:cNvPr>
              <p:cNvSpPr/>
              <p:nvPr/>
            </p:nvSpPr>
            <p:spPr bwMode="auto">
              <a:xfrm>
                <a:off x="7446201" y="1928298"/>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801" name="Oval 800">
                <a:extLst>
                  <a:ext uri="{FF2B5EF4-FFF2-40B4-BE49-F238E27FC236}">
                    <a16:creationId xmlns:a16="http://schemas.microsoft.com/office/drawing/2014/main" id="{6E8B0F61-4BDD-4C28-A220-873441FE4B36}"/>
                  </a:ext>
                </a:extLst>
              </p:cNvPr>
              <p:cNvSpPr/>
              <p:nvPr/>
            </p:nvSpPr>
            <p:spPr bwMode="auto">
              <a:xfrm>
                <a:off x="5583436" y="2755510"/>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802" name="Oval 801">
                <a:extLst>
                  <a:ext uri="{FF2B5EF4-FFF2-40B4-BE49-F238E27FC236}">
                    <a16:creationId xmlns:a16="http://schemas.microsoft.com/office/drawing/2014/main" id="{02BA5CBA-9748-4F66-9710-D61BF569203A}"/>
                  </a:ext>
                </a:extLst>
              </p:cNvPr>
              <p:cNvSpPr/>
              <p:nvPr/>
            </p:nvSpPr>
            <p:spPr bwMode="auto">
              <a:xfrm>
                <a:off x="5831272" y="3790932"/>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cxnSp>
            <p:nvCxnSpPr>
              <p:cNvPr id="803" name="Straight Connector 802">
                <a:extLst>
                  <a:ext uri="{FF2B5EF4-FFF2-40B4-BE49-F238E27FC236}">
                    <a16:creationId xmlns:a16="http://schemas.microsoft.com/office/drawing/2014/main" id="{0C757E1A-86CB-4DE4-B195-5A8D84A4EE58}"/>
                  </a:ext>
                </a:extLst>
              </p:cNvPr>
              <p:cNvCxnSpPr>
                <a:cxnSpLocks/>
              </p:cNvCxnSpPr>
              <p:nvPr/>
            </p:nvCxnSpPr>
            <p:spPr>
              <a:xfrm flipV="1">
                <a:off x="5139441" y="2792706"/>
                <a:ext cx="451701" cy="709039"/>
              </a:xfrm>
              <a:prstGeom prst="line">
                <a:avLst/>
              </a:prstGeom>
              <a:noFill/>
              <a:ln w="3175" cap="flat" cmpd="sng" algn="ctr">
                <a:solidFill>
                  <a:srgbClr val="F5A700"/>
                </a:solidFill>
                <a:prstDash val="solid"/>
                <a:miter lim="800000"/>
                <a:headEnd type="none" w="lg" len="med"/>
                <a:tailEnd type="none" w="lg" len="med"/>
              </a:ln>
              <a:effectLst/>
            </p:spPr>
          </p:cxnSp>
          <p:cxnSp>
            <p:nvCxnSpPr>
              <p:cNvPr id="804" name="Straight Connector 803">
                <a:extLst>
                  <a:ext uri="{FF2B5EF4-FFF2-40B4-BE49-F238E27FC236}">
                    <a16:creationId xmlns:a16="http://schemas.microsoft.com/office/drawing/2014/main" id="{64C42E18-8785-4E0F-ABF3-16EBC2228863}"/>
                  </a:ext>
                </a:extLst>
              </p:cNvPr>
              <p:cNvCxnSpPr>
                <a:cxnSpLocks/>
              </p:cNvCxnSpPr>
              <p:nvPr/>
            </p:nvCxnSpPr>
            <p:spPr>
              <a:xfrm flipV="1">
                <a:off x="4681744" y="3504558"/>
                <a:ext cx="457697" cy="163192"/>
              </a:xfrm>
              <a:prstGeom prst="line">
                <a:avLst/>
              </a:prstGeom>
              <a:noFill/>
              <a:ln w="3175" cap="flat" cmpd="sng" algn="ctr">
                <a:solidFill>
                  <a:srgbClr val="F5A700"/>
                </a:solidFill>
                <a:prstDash val="solid"/>
                <a:miter lim="800000"/>
                <a:headEnd type="none" w="lg" len="med"/>
                <a:tailEnd type="none" w="lg" len="med"/>
              </a:ln>
              <a:effectLst/>
            </p:spPr>
          </p:cxnSp>
          <p:sp>
            <p:nvSpPr>
              <p:cNvPr id="805" name="Oval 804">
                <a:extLst>
                  <a:ext uri="{FF2B5EF4-FFF2-40B4-BE49-F238E27FC236}">
                    <a16:creationId xmlns:a16="http://schemas.microsoft.com/office/drawing/2014/main" id="{2CD7CEAB-9B9D-425E-8C24-8C1E52784A25}"/>
                  </a:ext>
                </a:extLst>
              </p:cNvPr>
              <p:cNvSpPr/>
              <p:nvPr/>
            </p:nvSpPr>
            <p:spPr bwMode="auto">
              <a:xfrm>
                <a:off x="5125918" y="3486927"/>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806" name="Oval 805">
                <a:extLst>
                  <a:ext uri="{FF2B5EF4-FFF2-40B4-BE49-F238E27FC236}">
                    <a16:creationId xmlns:a16="http://schemas.microsoft.com/office/drawing/2014/main" id="{FCF416EF-516E-4A05-938B-375765A46D18}"/>
                  </a:ext>
                </a:extLst>
              </p:cNvPr>
              <p:cNvSpPr/>
              <p:nvPr/>
            </p:nvSpPr>
            <p:spPr bwMode="auto">
              <a:xfrm>
                <a:off x="5413727" y="4486334"/>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807" name="Oval 806">
                <a:extLst>
                  <a:ext uri="{FF2B5EF4-FFF2-40B4-BE49-F238E27FC236}">
                    <a16:creationId xmlns:a16="http://schemas.microsoft.com/office/drawing/2014/main" id="{140F4BBA-F701-4CC9-8150-6B8B928BCE94}"/>
                  </a:ext>
                </a:extLst>
              </p:cNvPr>
              <p:cNvSpPr/>
              <p:nvPr/>
            </p:nvSpPr>
            <p:spPr bwMode="auto">
              <a:xfrm>
                <a:off x="5025984" y="4964654"/>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cxnSp>
            <p:nvCxnSpPr>
              <p:cNvPr id="808" name="Straight Connector 807">
                <a:extLst>
                  <a:ext uri="{FF2B5EF4-FFF2-40B4-BE49-F238E27FC236}">
                    <a16:creationId xmlns:a16="http://schemas.microsoft.com/office/drawing/2014/main" id="{45C4EC4F-821D-4AEF-8BA6-B505918AC74F}"/>
                  </a:ext>
                </a:extLst>
              </p:cNvPr>
              <p:cNvCxnSpPr>
                <a:cxnSpLocks/>
              </p:cNvCxnSpPr>
              <p:nvPr/>
            </p:nvCxnSpPr>
            <p:spPr>
              <a:xfrm flipV="1">
                <a:off x="1329966" y="4559676"/>
                <a:ext cx="463693" cy="551475"/>
              </a:xfrm>
              <a:prstGeom prst="line">
                <a:avLst/>
              </a:prstGeom>
              <a:noFill/>
              <a:ln w="3175" cap="flat" cmpd="sng" algn="ctr">
                <a:solidFill>
                  <a:srgbClr val="F5A700"/>
                </a:solidFill>
                <a:prstDash val="solid"/>
                <a:miter lim="800000"/>
                <a:headEnd type="none" w="lg" len="med"/>
                <a:tailEnd type="none" w="lg" len="med"/>
              </a:ln>
              <a:effectLst/>
            </p:spPr>
          </p:cxnSp>
          <p:cxnSp>
            <p:nvCxnSpPr>
              <p:cNvPr id="809" name="Straight Connector 808">
                <a:extLst>
                  <a:ext uri="{FF2B5EF4-FFF2-40B4-BE49-F238E27FC236}">
                    <a16:creationId xmlns:a16="http://schemas.microsoft.com/office/drawing/2014/main" id="{48445DA2-B249-4915-96E7-8ABA4FF40E02}"/>
                  </a:ext>
                </a:extLst>
              </p:cNvPr>
              <p:cNvCxnSpPr>
                <a:cxnSpLocks/>
              </p:cNvCxnSpPr>
              <p:nvPr/>
            </p:nvCxnSpPr>
            <p:spPr>
              <a:xfrm flipV="1">
                <a:off x="694387" y="5111151"/>
                <a:ext cx="639576" cy="281365"/>
              </a:xfrm>
              <a:prstGeom prst="line">
                <a:avLst/>
              </a:prstGeom>
              <a:noFill/>
              <a:ln w="3175" cap="flat" cmpd="sng" algn="ctr">
                <a:solidFill>
                  <a:srgbClr val="F5A700"/>
                </a:solidFill>
                <a:prstDash val="solid"/>
                <a:miter lim="800000"/>
                <a:headEnd type="none" w="lg" len="med"/>
                <a:tailEnd type="none" w="lg" len="med"/>
              </a:ln>
              <a:effectLst/>
            </p:spPr>
          </p:cxnSp>
          <p:sp>
            <p:nvSpPr>
              <p:cNvPr id="810" name="Oval 809">
                <a:extLst>
                  <a:ext uri="{FF2B5EF4-FFF2-40B4-BE49-F238E27FC236}">
                    <a16:creationId xmlns:a16="http://schemas.microsoft.com/office/drawing/2014/main" id="{C031BEA8-B870-4F77-9359-4400331747D7}"/>
                  </a:ext>
                </a:extLst>
              </p:cNvPr>
              <p:cNvSpPr/>
              <p:nvPr/>
            </p:nvSpPr>
            <p:spPr bwMode="auto">
              <a:xfrm>
                <a:off x="1312646" y="5101397"/>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cxnSp>
            <p:nvCxnSpPr>
              <p:cNvPr id="811" name="Straight Connector 810">
                <a:extLst>
                  <a:ext uri="{FF2B5EF4-FFF2-40B4-BE49-F238E27FC236}">
                    <a16:creationId xmlns:a16="http://schemas.microsoft.com/office/drawing/2014/main" id="{3F46F28D-1BCD-448D-9AA1-8BC9838DDD53}"/>
                  </a:ext>
                </a:extLst>
              </p:cNvPr>
              <p:cNvCxnSpPr>
                <a:cxnSpLocks/>
              </p:cNvCxnSpPr>
              <p:nvPr/>
            </p:nvCxnSpPr>
            <p:spPr>
              <a:xfrm flipH="1">
                <a:off x="1549821" y="5161796"/>
                <a:ext cx="699536" cy="292620"/>
              </a:xfrm>
              <a:prstGeom prst="line">
                <a:avLst/>
              </a:prstGeom>
              <a:noFill/>
              <a:ln w="3175" cap="flat" cmpd="sng" algn="ctr">
                <a:solidFill>
                  <a:srgbClr val="F5A700"/>
                </a:solidFill>
                <a:prstDash val="solid"/>
                <a:miter lim="800000"/>
                <a:headEnd type="none" w="lg" len="med"/>
                <a:tailEnd type="none" w="lg" len="med"/>
              </a:ln>
              <a:effectLst/>
            </p:spPr>
          </p:cxnSp>
          <p:cxnSp>
            <p:nvCxnSpPr>
              <p:cNvPr id="812" name="Straight Connector 811">
                <a:extLst>
                  <a:ext uri="{FF2B5EF4-FFF2-40B4-BE49-F238E27FC236}">
                    <a16:creationId xmlns:a16="http://schemas.microsoft.com/office/drawing/2014/main" id="{7C19A099-7A47-4B7A-A762-83C59B825657}"/>
                  </a:ext>
                </a:extLst>
              </p:cNvPr>
              <p:cNvCxnSpPr>
                <a:cxnSpLocks/>
              </p:cNvCxnSpPr>
              <p:nvPr/>
            </p:nvCxnSpPr>
            <p:spPr>
              <a:xfrm flipH="1">
                <a:off x="2253354" y="4312075"/>
                <a:ext cx="459695" cy="838467"/>
              </a:xfrm>
              <a:prstGeom prst="line">
                <a:avLst/>
              </a:prstGeom>
              <a:noFill/>
              <a:ln w="3175" cap="flat" cmpd="sng" algn="ctr">
                <a:solidFill>
                  <a:srgbClr val="F5A700"/>
                </a:solidFill>
                <a:prstDash val="solid"/>
                <a:miter lim="800000"/>
                <a:headEnd type="none" w="lg" len="med"/>
                <a:tailEnd type="none" w="lg" len="med"/>
              </a:ln>
              <a:effectLst/>
            </p:spPr>
          </p:cxnSp>
          <p:sp>
            <p:nvSpPr>
              <p:cNvPr id="813" name="Oval 812">
                <a:extLst>
                  <a:ext uri="{FF2B5EF4-FFF2-40B4-BE49-F238E27FC236}">
                    <a16:creationId xmlns:a16="http://schemas.microsoft.com/office/drawing/2014/main" id="{5FF4EA65-D451-415C-B894-3578974C17FD}"/>
                  </a:ext>
                </a:extLst>
              </p:cNvPr>
              <p:cNvSpPr/>
              <p:nvPr/>
            </p:nvSpPr>
            <p:spPr bwMode="auto">
              <a:xfrm>
                <a:off x="2232037" y="5146416"/>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cxnSp>
            <p:nvCxnSpPr>
              <p:cNvPr id="814" name="Straight Connector 813">
                <a:extLst>
                  <a:ext uri="{FF2B5EF4-FFF2-40B4-BE49-F238E27FC236}">
                    <a16:creationId xmlns:a16="http://schemas.microsoft.com/office/drawing/2014/main" id="{89A9E4DA-E74A-4E24-A6F6-6B4D1E053396}"/>
                  </a:ext>
                </a:extLst>
              </p:cNvPr>
              <p:cNvCxnSpPr>
                <a:cxnSpLocks/>
              </p:cNvCxnSpPr>
              <p:nvPr/>
            </p:nvCxnSpPr>
            <p:spPr>
              <a:xfrm flipH="1" flipV="1">
                <a:off x="2257351" y="5184306"/>
                <a:ext cx="679550" cy="523337"/>
              </a:xfrm>
              <a:prstGeom prst="line">
                <a:avLst/>
              </a:prstGeom>
              <a:noFill/>
              <a:ln w="3175" cap="flat" cmpd="sng" algn="ctr">
                <a:solidFill>
                  <a:srgbClr val="F5A700"/>
                </a:solidFill>
                <a:prstDash val="solid"/>
                <a:miter lim="800000"/>
                <a:headEnd type="none" w="lg" len="med"/>
                <a:tailEnd type="none" w="lg" len="med"/>
              </a:ln>
              <a:effectLst/>
            </p:spPr>
          </p:cxnSp>
          <p:cxnSp>
            <p:nvCxnSpPr>
              <p:cNvPr id="815" name="Straight Connector 814">
                <a:extLst>
                  <a:ext uri="{FF2B5EF4-FFF2-40B4-BE49-F238E27FC236}">
                    <a16:creationId xmlns:a16="http://schemas.microsoft.com/office/drawing/2014/main" id="{ED54EFF0-F712-4FA6-AC15-6CE5EAF60E77}"/>
                  </a:ext>
                </a:extLst>
              </p:cNvPr>
              <p:cNvCxnSpPr>
                <a:cxnSpLocks/>
              </p:cNvCxnSpPr>
              <p:nvPr/>
            </p:nvCxnSpPr>
            <p:spPr>
              <a:xfrm flipH="1">
                <a:off x="2936901" y="5375633"/>
                <a:ext cx="339775" cy="326384"/>
              </a:xfrm>
              <a:prstGeom prst="line">
                <a:avLst/>
              </a:prstGeom>
              <a:noFill/>
              <a:ln w="3175" cap="flat" cmpd="sng" algn="ctr">
                <a:solidFill>
                  <a:srgbClr val="F5A700"/>
                </a:solidFill>
                <a:prstDash val="solid"/>
                <a:miter lim="800000"/>
                <a:headEnd type="none" w="lg" len="med"/>
                <a:tailEnd type="none" w="lg" len="med"/>
              </a:ln>
              <a:effectLst/>
            </p:spPr>
          </p:cxnSp>
          <p:sp>
            <p:nvSpPr>
              <p:cNvPr id="816" name="Oval 815">
                <a:extLst>
                  <a:ext uri="{FF2B5EF4-FFF2-40B4-BE49-F238E27FC236}">
                    <a16:creationId xmlns:a16="http://schemas.microsoft.com/office/drawing/2014/main" id="{1AD4082F-0D86-4DB1-9062-48590A8A2253}"/>
                  </a:ext>
                </a:extLst>
              </p:cNvPr>
              <p:cNvSpPr/>
              <p:nvPr/>
            </p:nvSpPr>
            <p:spPr bwMode="auto">
              <a:xfrm>
                <a:off x="3580143" y="5759791"/>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817" name="Oval 816">
                <a:extLst>
                  <a:ext uri="{FF2B5EF4-FFF2-40B4-BE49-F238E27FC236}">
                    <a16:creationId xmlns:a16="http://schemas.microsoft.com/office/drawing/2014/main" id="{F8DA7329-8D9C-47F6-B0F0-00AD55750DD4}"/>
                  </a:ext>
                </a:extLst>
              </p:cNvPr>
              <p:cNvSpPr/>
              <p:nvPr/>
            </p:nvSpPr>
            <p:spPr bwMode="auto">
              <a:xfrm>
                <a:off x="2920580" y="5675381"/>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818" name="Oval 817">
                <a:extLst>
                  <a:ext uri="{FF2B5EF4-FFF2-40B4-BE49-F238E27FC236}">
                    <a16:creationId xmlns:a16="http://schemas.microsoft.com/office/drawing/2014/main" id="{FE4AD188-EFF1-4FFA-B559-3DB529B3CEE1}"/>
                  </a:ext>
                </a:extLst>
              </p:cNvPr>
              <p:cNvSpPr/>
              <p:nvPr/>
            </p:nvSpPr>
            <p:spPr bwMode="auto">
              <a:xfrm>
                <a:off x="4437289" y="5003781"/>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cxnSp>
            <p:nvCxnSpPr>
              <p:cNvPr id="819" name="Straight Connector 818">
                <a:extLst>
                  <a:ext uri="{FF2B5EF4-FFF2-40B4-BE49-F238E27FC236}">
                    <a16:creationId xmlns:a16="http://schemas.microsoft.com/office/drawing/2014/main" id="{250DC7F5-6414-4F06-8FA8-5E482F03D0D6}"/>
                  </a:ext>
                </a:extLst>
              </p:cNvPr>
              <p:cNvCxnSpPr>
                <a:cxnSpLocks/>
              </p:cNvCxnSpPr>
              <p:nvPr/>
            </p:nvCxnSpPr>
            <p:spPr>
              <a:xfrm flipH="1" flipV="1">
                <a:off x="3392599" y="4689104"/>
                <a:ext cx="1063295" cy="323569"/>
              </a:xfrm>
              <a:prstGeom prst="line">
                <a:avLst/>
              </a:prstGeom>
              <a:noFill/>
              <a:ln w="3175" cap="flat" cmpd="sng" algn="ctr">
                <a:solidFill>
                  <a:srgbClr val="F5A700"/>
                </a:solidFill>
                <a:prstDash val="solid"/>
                <a:miter lim="800000"/>
                <a:headEnd type="none" w="lg" len="med"/>
                <a:tailEnd type="none" w="lg" len="med"/>
              </a:ln>
              <a:effectLst/>
            </p:spPr>
          </p:cxnSp>
          <p:sp>
            <p:nvSpPr>
              <p:cNvPr id="820" name="Oval 819">
                <a:extLst>
                  <a:ext uri="{FF2B5EF4-FFF2-40B4-BE49-F238E27FC236}">
                    <a16:creationId xmlns:a16="http://schemas.microsoft.com/office/drawing/2014/main" id="{CF23857C-13FE-4CC3-9466-C46F765E9ACD}"/>
                  </a:ext>
                </a:extLst>
              </p:cNvPr>
              <p:cNvSpPr/>
              <p:nvPr/>
            </p:nvSpPr>
            <p:spPr bwMode="auto">
              <a:xfrm>
                <a:off x="4799335" y="5855455"/>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cxnSp>
            <p:nvCxnSpPr>
              <p:cNvPr id="821" name="Straight Connector 820">
                <a:extLst>
                  <a:ext uri="{FF2B5EF4-FFF2-40B4-BE49-F238E27FC236}">
                    <a16:creationId xmlns:a16="http://schemas.microsoft.com/office/drawing/2014/main" id="{A4EDC12B-19FC-4937-B00B-811F48871870}"/>
                  </a:ext>
                </a:extLst>
              </p:cNvPr>
              <p:cNvCxnSpPr>
                <a:cxnSpLocks/>
              </p:cNvCxnSpPr>
              <p:nvPr/>
            </p:nvCxnSpPr>
            <p:spPr>
              <a:xfrm flipV="1">
                <a:off x="4461279" y="3677798"/>
                <a:ext cx="205577" cy="1347795"/>
              </a:xfrm>
              <a:prstGeom prst="line">
                <a:avLst/>
              </a:prstGeom>
              <a:noFill/>
              <a:ln w="3175" cap="flat" cmpd="sng" algn="ctr">
                <a:solidFill>
                  <a:srgbClr val="F5A700"/>
                </a:solidFill>
                <a:prstDash val="solid"/>
                <a:miter lim="800000"/>
                <a:headEnd type="none" w="lg" len="med"/>
                <a:tailEnd type="none" w="lg" len="med"/>
              </a:ln>
              <a:effectLst/>
            </p:spPr>
          </p:cxnSp>
          <p:cxnSp>
            <p:nvCxnSpPr>
              <p:cNvPr id="822" name="Straight Connector 821">
                <a:extLst>
                  <a:ext uri="{FF2B5EF4-FFF2-40B4-BE49-F238E27FC236}">
                    <a16:creationId xmlns:a16="http://schemas.microsoft.com/office/drawing/2014/main" id="{66A72D98-A4A0-423C-9F36-96ADDBD4245E}"/>
                  </a:ext>
                </a:extLst>
              </p:cNvPr>
              <p:cNvCxnSpPr>
                <a:cxnSpLocks/>
              </p:cNvCxnSpPr>
              <p:nvPr/>
            </p:nvCxnSpPr>
            <p:spPr>
              <a:xfrm flipH="1">
                <a:off x="4815655" y="5623234"/>
                <a:ext cx="1023322" cy="241974"/>
              </a:xfrm>
              <a:prstGeom prst="line">
                <a:avLst/>
              </a:prstGeom>
              <a:noFill/>
              <a:ln w="3175" cap="flat" cmpd="sng" algn="ctr">
                <a:solidFill>
                  <a:srgbClr val="F5A700"/>
                </a:solidFill>
                <a:prstDash val="solid"/>
                <a:miter lim="800000"/>
                <a:headEnd type="none" w="lg" len="med"/>
                <a:tailEnd type="none" w="lg" len="med"/>
              </a:ln>
              <a:effectLst/>
            </p:spPr>
          </p:cxnSp>
          <p:cxnSp>
            <p:nvCxnSpPr>
              <p:cNvPr id="823" name="Straight Connector 822">
                <a:extLst>
                  <a:ext uri="{FF2B5EF4-FFF2-40B4-BE49-F238E27FC236}">
                    <a16:creationId xmlns:a16="http://schemas.microsoft.com/office/drawing/2014/main" id="{AE421FE5-395D-40A7-8934-8FA33CE9A951}"/>
                  </a:ext>
                </a:extLst>
              </p:cNvPr>
              <p:cNvCxnSpPr>
                <a:cxnSpLocks/>
              </p:cNvCxnSpPr>
              <p:nvPr/>
            </p:nvCxnSpPr>
            <p:spPr>
              <a:xfrm flipH="1" flipV="1">
                <a:off x="5838977" y="5617607"/>
                <a:ext cx="1043308" cy="236346"/>
              </a:xfrm>
              <a:prstGeom prst="line">
                <a:avLst/>
              </a:prstGeom>
              <a:noFill/>
              <a:ln w="3175" cap="flat" cmpd="sng" algn="ctr">
                <a:solidFill>
                  <a:srgbClr val="F5A700"/>
                </a:solidFill>
                <a:prstDash val="solid"/>
                <a:miter lim="800000"/>
                <a:headEnd type="none" w="lg" len="med"/>
                <a:tailEnd type="none" w="lg" len="med"/>
              </a:ln>
              <a:effectLst/>
            </p:spPr>
          </p:cxnSp>
          <p:sp>
            <p:nvSpPr>
              <p:cNvPr id="824" name="Oval 823">
                <a:extLst>
                  <a:ext uri="{FF2B5EF4-FFF2-40B4-BE49-F238E27FC236}">
                    <a16:creationId xmlns:a16="http://schemas.microsoft.com/office/drawing/2014/main" id="{437460D1-6BBD-4F94-B724-FE8F8A4954A8}"/>
                  </a:ext>
                </a:extLst>
              </p:cNvPr>
              <p:cNvSpPr/>
              <p:nvPr/>
            </p:nvSpPr>
            <p:spPr bwMode="auto">
              <a:xfrm>
                <a:off x="5818659" y="5606447"/>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825" name="Oval 824">
                <a:extLst>
                  <a:ext uri="{FF2B5EF4-FFF2-40B4-BE49-F238E27FC236}">
                    <a16:creationId xmlns:a16="http://schemas.microsoft.com/office/drawing/2014/main" id="{C0758E26-FC95-4F59-8399-5D9A8CDF3A58}"/>
                  </a:ext>
                </a:extLst>
              </p:cNvPr>
              <p:cNvSpPr/>
              <p:nvPr/>
            </p:nvSpPr>
            <p:spPr bwMode="auto">
              <a:xfrm>
                <a:off x="6876958" y="5830132"/>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826" name="Oval 825">
                <a:extLst>
                  <a:ext uri="{FF2B5EF4-FFF2-40B4-BE49-F238E27FC236}">
                    <a16:creationId xmlns:a16="http://schemas.microsoft.com/office/drawing/2014/main" id="{D6A50478-974A-48D6-BF12-70CF4EFCA6D7}"/>
                  </a:ext>
                </a:extLst>
              </p:cNvPr>
              <p:cNvSpPr/>
              <p:nvPr/>
            </p:nvSpPr>
            <p:spPr bwMode="auto">
              <a:xfrm>
                <a:off x="6296563" y="4641779"/>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827" name="Oval 826">
                <a:extLst>
                  <a:ext uri="{FF2B5EF4-FFF2-40B4-BE49-F238E27FC236}">
                    <a16:creationId xmlns:a16="http://schemas.microsoft.com/office/drawing/2014/main" id="{CF177C8F-57A7-4434-9D0F-8308B9A7245B}"/>
                  </a:ext>
                </a:extLst>
              </p:cNvPr>
              <p:cNvSpPr/>
              <p:nvPr/>
            </p:nvSpPr>
            <p:spPr bwMode="auto">
              <a:xfrm>
                <a:off x="6627544" y="3851707"/>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cxnSp>
            <p:nvCxnSpPr>
              <p:cNvPr id="828" name="Straight Connector 827">
                <a:extLst>
                  <a:ext uri="{FF2B5EF4-FFF2-40B4-BE49-F238E27FC236}">
                    <a16:creationId xmlns:a16="http://schemas.microsoft.com/office/drawing/2014/main" id="{84842D67-83AE-46D8-8C1D-47ACFC3237EC}"/>
                  </a:ext>
                </a:extLst>
              </p:cNvPr>
              <p:cNvCxnSpPr>
                <a:cxnSpLocks/>
              </p:cNvCxnSpPr>
              <p:nvPr/>
            </p:nvCxnSpPr>
            <p:spPr>
              <a:xfrm flipH="1" flipV="1">
                <a:off x="5860963" y="3811246"/>
                <a:ext cx="783481" cy="56273"/>
              </a:xfrm>
              <a:prstGeom prst="line">
                <a:avLst/>
              </a:prstGeom>
              <a:noFill/>
              <a:ln w="3175" cap="flat" cmpd="sng" algn="ctr">
                <a:solidFill>
                  <a:srgbClr val="F5A700"/>
                </a:solidFill>
                <a:prstDash val="solid"/>
                <a:miter lim="800000"/>
                <a:headEnd type="none" w="lg" len="med"/>
                <a:tailEnd type="none" w="lg" len="med"/>
              </a:ln>
              <a:effectLst/>
            </p:spPr>
          </p:cxnSp>
          <p:cxnSp>
            <p:nvCxnSpPr>
              <p:cNvPr id="829" name="Straight Connector 828">
                <a:extLst>
                  <a:ext uri="{FF2B5EF4-FFF2-40B4-BE49-F238E27FC236}">
                    <a16:creationId xmlns:a16="http://schemas.microsoft.com/office/drawing/2014/main" id="{085F862C-5C62-450A-8C0B-A6E840297E04}"/>
                  </a:ext>
                </a:extLst>
              </p:cNvPr>
              <p:cNvCxnSpPr>
                <a:cxnSpLocks/>
              </p:cNvCxnSpPr>
              <p:nvPr/>
            </p:nvCxnSpPr>
            <p:spPr>
              <a:xfrm flipV="1">
                <a:off x="6648041" y="3423721"/>
                <a:ext cx="363659" cy="446050"/>
              </a:xfrm>
              <a:prstGeom prst="line">
                <a:avLst/>
              </a:prstGeom>
              <a:noFill/>
              <a:ln w="3175" cap="flat" cmpd="sng" algn="ctr">
                <a:solidFill>
                  <a:srgbClr val="F5A700"/>
                </a:solidFill>
                <a:prstDash val="solid"/>
                <a:miter lim="800000"/>
                <a:headEnd type="none" w="lg" len="med"/>
                <a:tailEnd type="none" w="lg" len="med"/>
              </a:ln>
              <a:effectLst/>
            </p:spPr>
          </p:cxnSp>
          <p:cxnSp>
            <p:nvCxnSpPr>
              <p:cNvPr id="830" name="Straight Connector 829">
                <a:extLst>
                  <a:ext uri="{FF2B5EF4-FFF2-40B4-BE49-F238E27FC236}">
                    <a16:creationId xmlns:a16="http://schemas.microsoft.com/office/drawing/2014/main" id="{6A2BB6EE-1097-4B95-87EF-47DFC5B56793}"/>
                  </a:ext>
                </a:extLst>
              </p:cNvPr>
              <p:cNvCxnSpPr>
                <a:cxnSpLocks/>
              </p:cNvCxnSpPr>
              <p:nvPr/>
            </p:nvCxnSpPr>
            <p:spPr>
              <a:xfrm flipH="1" flipV="1">
                <a:off x="6313163" y="4658154"/>
                <a:ext cx="719523" cy="21102"/>
              </a:xfrm>
              <a:prstGeom prst="line">
                <a:avLst/>
              </a:prstGeom>
              <a:noFill/>
              <a:ln w="3175" cap="flat" cmpd="sng" algn="ctr">
                <a:solidFill>
                  <a:srgbClr val="F5A700"/>
                </a:solidFill>
                <a:prstDash val="solid"/>
                <a:miter lim="800000"/>
                <a:headEnd type="none" w="lg" len="med"/>
                <a:tailEnd type="none" w="lg" len="med"/>
              </a:ln>
              <a:effectLst/>
            </p:spPr>
          </p:cxnSp>
          <p:sp>
            <p:nvSpPr>
              <p:cNvPr id="831" name="Oval 830">
                <a:extLst>
                  <a:ext uri="{FF2B5EF4-FFF2-40B4-BE49-F238E27FC236}">
                    <a16:creationId xmlns:a16="http://schemas.microsoft.com/office/drawing/2014/main" id="{6D7926C4-5242-4836-871A-D6BDB4EDF5DE}"/>
                  </a:ext>
                </a:extLst>
              </p:cNvPr>
              <p:cNvSpPr/>
              <p:nvPr/>
            </p:nvSpPr>
            <p:spPr bwMode="auto">
              <a:xfrm>
                <a:off x="7011589" y="4667101"/>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832" name="Oval 831">
                <a:extLst>
                  <a:ext uri="{FF2B5EF4-FFF2-40B4-BE49-F238E27FC236}">
                    <a16:creationId xmlns:a16="http://schemas.microsoft.com/office/drawing/2014/main" id="{F00D2B45-C323-4B00-815E-BAC97908A274}"/>
                  </a:ext>
                </a:extLst>
              </p:cNvPr>
              <p:cNvSpPr/>
              <p:nvPr/>
            </p:nvSpPr>
            <p:spPr bwMode="auto">
              <a:xfrm>
                <a:off x="7299399" y="5325495"/>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cxnSp>
            <p:nvCxnSpPr>
              <p:cNvPr id="833" name="Straight Connector 832">
                <a:extLst>
                  <a:ext uri="{FF2B5EF4-FFF2-40B4-BE49-F238E27FC236}">
                    <a16:creationId xmlns:a16="http://schemas.microsoft.com/office/drawing/2014/main" id="{C66D10E2-58E7-4904-B860-4FDE7D5C6FD6}"/>
                  </a:ext>
                </a:extLst>
              </p:cNvPr>
              <p:cNvCxnSpPr>
                <a:cxnSpLocks/>
              </p:cNvCxnSpPr>
              <p:nvPr/>
            </p:nvCxnSpPr>
            <p:spPr>
              <a:xfrm flipH="1">
                <a:off x="7321994" y="4739749"/>
                <a:ext cx="1043308" cy="602121"/>
              </a:xfrm>
              <a:prstGeom prst="line">
                <a:avLst/>
              </a:prstGeom>
              <a:noFill/>
              <a:ln w="3175" cap="flat" cmpd="sng" algn="ctr">
                <a:solidFill>
                  <a:srgbClr val="F5A700"/>
                </a:solidFill>
                <a:prstDash val="solid"/>
                <a:miter lim="800000"/>
                <a:headEnd type="none" w="lg" len="med"/>
                <a:tailEnd type="none" w="lg" len="med"/>
              </a:ln>
              <a:effectLst/>
            </p:spPr>
          </p:cxnSp>
          <p:sp>
            <p:nvSpPr>
              <p:cNvPr id="834" name="Oval 833">
                <a:extLst>
                  <a:ext uri="{FF2B5EF4-FFF2-40B4-BE49-F238E27FC236}">
                    <a16:creationId xmlns:a16="http://schemas.microsoft.com/office/drawing/2014/main" id="{4EB2E183-08E2-4A2F-95E1-8069401D09E3}"/>
                  </a:ext>
                </a:extLst>
              </p:cNvPr>
              <p:cNvSpPr/>
              <p:nvPr/>
            </p:nvSpPr>
            <p:spPr bwMode="auto">
              <a:xfrm>
                <a:off x="7958961" y="4965348"/>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835" name="Oval 834">
                <a:extLst>
                  <a:ext uri="{FF2B5EF4-FFF2-40B4-BE49-F238E27FC236}">
                    <a16:creationId xmlns:a16="http://schemas.microsoft.com/office/drawing/2014/main" id="{B710684A-CC0E-4D9D-8B29-8B1233F77244}"/>
                  </a:ext>
                </a:extLst>
              </p:cNvPr>
              <p:cNvSpPr/>
              <p:nvPr/>
            </p:nvSpPr>
            <p:spPr bwMode="auto">
              <a:xfrm>
                <a:off x="7592284" y="5948935"/>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cxnSp>
            <p:nvCxnSpPr>
              <p:cNvPr id="836" name="Straight Connector 835">
                <a:extLst>
                  <a:ext uri="{FF2B5EF4-FFF2-40B4-BE49-F238E27FC236}">
                    <a16:creationId xmlns:a16="http://schemas.microsoft.com/office/drawing/2014/main" id="{62CB8707-CC04-4A0D-9370-9FD428634674}"/>
                  </a:ext>
                </a:extLst>
              </p:cNvPr>
              <p:cNvCxnSpPr>
                <a:cxnSpLocks/>
              </p:cNvCxnSpPr>
              <p:nvPr/>
            </p:nvCxnSpPr>
            <p:spPr>
              <a:xfrm flipH="1" flipV="1">
                <a:off x="7321994" y="5370006"/>
                <a:ext cx="283812" cy="588084"/>
              </a:xfrm>
              <a:prstGeom prst="line">
                <a:avLst/>
              </a:prstGeom>
              <a:noFill/>
              <a:ln w="3175" cap="flat" cmpd="sng" algn="ctr">
                <a:solidFill>
                  <a:srgbClr val="F5A700"/>
                </a:solidFill>
                <a:prstDash val="solid"/>
                <a:miter lim="800000"/>
                <a:headEnd type="none" w="lg" len="med"/>
                <a:tailEnd type="none" w="lg" len="med"/>
              </a:ln>
              <a:effectLst/>
            </p:spPr>
          </p:cxnSp>
          <p:cxnSp>
            <p:nvCxnSpPr>
              <p:cNvPr id="837" name="Straight Connector 836">
                <a:extLst>
                  <a:ext uri="{FF2B5EF4-FFF2-40B4-BE49-F238E27FC236}">
                    <a16:creationId xmlns:a16="http://schemas.microsoft.com/office/drawing/2014/main" id="{8A095E21-8D37-4CF0-A0D9-D607B1A55176}"/>
                  </a:ext>
                </a:extLst>
              </p:cNvPr>
              <p:cNvCxnSpPr>
                <a:cxnSpLocks/>
              </p:cNvCxnSpPr>
              <p:nvPr/>
            </p:nvCxnSpPr>
            <p:spPr>
              <a:xfrm flipH="1" flipV="1">
                <a:off x="6898275" y="5848327"/>
                <a:ext cx="289808" cy="600508"/>
              </a:xfrm>
              <a:prstGeom prst="line">
                <a:avLst/>
              </a:prstGeom>
              <a:noFill/>
              <a:ln w="3175" cap="flat" cmpd="sng" algn="ctr">
                <a:solidFill>
                  <a:srgbClr val="F5A700"/>
                </a:solidFill>
                <a:prstDash val="solid"/>
                <a:miter lim="800000"/>
                <a:headEnd type="none" w="lg" len="med"/>
                <a:tailEnd type="none" w="lg" len="med"/>
              </a:ln>
              <a:effectLst/>
            </p:spPr>
          </p:cxnSp>
          <p:cxnSp>
            <p:nvCxnSpPr>
              <p:cNvPr id="838" name="Straight Connector 837">
                <a:extLst>
                  <a:ext uri="{FF2B5EF4-FFF2-40B4-BE49-F238E27FC236}">
                    <a16:creationId xmlns:a16="http://schemas.microsoft.com/office/drawing/2014/main" id="{09DF4466-551B-4519-AA8B-2909FD784EA4}"/>
                  </a:ext>
                </a:extLst>
              </p:cNvPr>
              <p:cNvCxnSpPr>
                <a:cxnSpLocks/>
              </p:cNvCxnSpPr>
              <p:nvPr/>
            </p:nvCxnSpPr>
            <p:spPr>
              <a:xfrm flipH="1" flipV="1">
                <a:off x="4837783" y="5884070"/>
                <a:ext cx="276633" cy="573209"/>
              </a:xfrm>
              <a:prstGeom prst="line">
                <a:avLst/>
              </a:prstGeom>
              <a:noFill/>
              <a:ln w="3175" cap="flat" cmpd="sng" algn="ctr">
                <a:solidFill>
                  <a:srgbClr val="F5A700"/>
                </a:solidFill>
                <a:prstDash val="solid"/>
                <a:miter lim="800000"/>
                <a:headEnd type="none" w="lg" len="med"/>
                <a:tailEnd type="none" w="lg" len="med"/>
              </a:ln>
              <a:effectLst/>
            </p:spPr>
          </p:cxnSp>
          <p:cxnSp>
            <p:nvCxnSpPr>
              <p:cNvPr id="839" name="Straight Connector 838">
                <a:extLst>
                  <a:ext uri="{FF2B5EF4-FFF2-40B4-BE49-F238E27FC236}">
                    <a16:creationId xmlns:a16="http://schemas.microsoft.com/office/drawing/2014/main" id="{950540DC-77A6-498D-A304-6A3A6798785A}"/>
                  </a:ext>
                </a:extLst>
              </p:cNvPr>
              <p:cNvCxnSpPr>
                <a:cxnSpLocks/>
              </p:cNvCxnSpPr>
              <p:nvPr/>
            </p:nvCxnSpPr>
            <p:spPr>
              <a:xfrm flipV="1">
                <a:off x="3175743" y="5776579"/>
                <a:ext cx="407730" cy="675275"/>
              </a:xfrm>
              <a:prstGeom prst="line">
                <a:avLst/>
              </a:prstGeom>
              <a:noFill/>
              <a:ln w="3175" cap="flat" cmpd="sng" algn="ctr">
                <a:solidFill>
                  <a:srgbClr val="F5A700"/>
                </a:solidFill>
                <a:prstDash val="solid"/>
                <a:miter lim="800000"/>
                <a:headEnd type="none" w="lg" len="med"/>
                <a:tailEnd type="none" w="lg" len="med"/>
              </a:ln>
              <a:effectLst/>
            </p:spPr>
          </p:cxnSp>
          <p:sp>
            <p:nvSpPr>
              <p:cNvPr id="840" name="Oval 839">
                <a:extLst>
                  <a:ext uri="{FF2B5EF4-FFF2-40B4-BE49-F238E27FC236}">
                    <a16:creationId xmlns:a16="http://schemas.microsoft.com/office/drawing/2014/main" id="{3761D01F-A686-4DFD-946B-0334DBDD1266}"/>
                  </a:ext>
                </a:extLst>
              </p:cNvPr>
              <p:cNvSpPr/>
              <p:nvPr/>
            </p:nvSpPr>
            <p:spPr bwMode="auto">
              <a:xfrm>
                <a:off x="1533300" y="5439035"/>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cxnSp>
            <p:nvCxnSpPr>
              <p:cNvPr id="841" name="Straight Connector 840">
                <a:extLst>
                  <a:ext uri="{FF2B5EF4-FFF2-40B4-BE49-F238E27FC236}">
                    <a16:creationId xmlns:a16="http://schemas.microsoft.com/office/drawing/2014/main" id="{67C6875C-EC5E-4E28-A989-319F5567606E}"/>
                  </a:ext>
                </a:extLst>
              </p:cNvPr>
              <p:cNvCxnSpPr>
                <a:cxnSpLocks/>
              </p:cNvCxnSpPr>
              <p:nvPr/>
            </p:nvCxnSpPr>
            <p:spPr>
              <a:xfrm flipV="1">
                <a:off x="7186084" y="5974941"/>
                <a:ext cx="407730" cy="475505"/>
              </a:xfrm>
              <a:prstGeom prst="line">
                <a:avLst/>
              </a:prstGeom>
              <a:noFill/>
              <a:ln w="3175" cap="flat" cmpd="sng" algn="ctr">
                <a:solidFill>
                  <a:srgbClr val="F5A700"/>
                </a:solidFill>
                <a:prstDash val="solid"/>
                <a:miter lim="800000"/>
                <a:headEnd type="none" w="lg" len="med"/>
                <a:tailEnd type="none" w="lg" len="med"/>
              </a:ln>
              <a:effectLst/>
            </p:spPr>
          </p:cxnSp>
          <p:sp>
            <p:nvSpPr>
              <p:cNvPr id="842" name="Oval 841">
                <a:extLst>
                  <a:ext uri="{FF2B5EF4-FFF2-40B4-BE49-F238E27FC236}">
                    <a16:creationId xmlns:a16="http://schemas.microsoft.com/office/drawing/2014/main" id="{9C39F375-0E16-4E37-8C26-880D6BA703B1}"/>
                  </a:ext>
                </a:extLst>
              </p:cNvPr>
              <p:cNvSpPr/>
              <p:nvPr/>
            </p:nvSpPr>
            <p:spPr bwMode="auto">
              <a:xfrm>
                <a:off x="6547297" y="2609903"/>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cxnSp>
            <p:nvCxnSpPr>
              <p:cNvPr id="843" name="Straight Connector 842">
                <a:extLst>
                  <a:ext uri="{FF2B5EF4-FFF2-40B4-BE49-F238E27FC236}">
                    <a16:creationId xmlns:a16="http://schemas.microsoft.com/office/drawing/2014/main" id="{ABFC4CA4-90D4-4C9A-B552-C11BC8AB048C}"/>
                  </a:ext>
                </a:extLst>
              </p:cNvPr>
              <p:cNvCxnSpPr>
                <a:cxnSpLocks/>
                <a:endCxn id="842" idx="2"/>
              </p:cNvCxnSpPr>
              <p:nvPr/>
            </p:nvCxnSpPr>
            <p:spPr>
              <a:xfrm flipV="1">
                <a:off x="5623120" y="2641907"/>
                <a:ext cx="924177" cy="136752"/>
              </a:xfrm>
              <a:prstGeom prst="line">
                <a:avLst/>
              </a:prstGeom>
              <a:noFill/>
              <a:ln w="3175" cap="flat" cmpd="sng" algn="ctr">
                <a:solidFill>
                  <a:srgbClr val="F5A700"/>
                </a:solidFill>
                <a:prstDash val="solid"/>
                <a:miter lim="800000"/>
                <a:headEnd type="none" w="lg" len="med"/>
                <a:tailEnd type="none" w="lg" len="med"/>
              </a:ln>
              <a:effectLst/>
            </p:spPr>
          </p:cxnSp>
          <p:sp>
            <p:nvSpPr>
              <p:cNvPr id="844" name="Oval 843">
                <a:extLst>
                  <a:ext uri="{FF2B5EF4-FFF2-40B4-BE49-F238E27FC236}">
                    <a16:creationId xmlns:a16="http://schemas.microsoft.com/office/drawing/2014/main" id="{87BE2D61-327F-46D1-B610-08F6CECBC7FF}"/>
                  </a:ext>
                </a:extLst>
              </p:cNvPr>
              <p:cNvSpPr/>
              <p:nvPr/>
            </p:nvSpPr>
            <p:spPr bwMode="auto">
              <a:xfrm>
                <a:off x="6982509" y="3402649"/>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cxnSp>
            <p:nvCxnSpPr>
              <p:cNvPr id="845" name="Straight Connector 844">
                <a:extLst>
                  <a:ext uri="{FF2B5EF4-FFF2-40B4-BE49-F238E27FC236}">
                    <a16:creationId xmlns:a16="http://schemas.microsoft.com/office/drawing/2014/main" id="{B852388D-CAA8-4325-9CE7-14027FFE84AB}"/>
                  </a:ext>
                </a:extLst>
              </p:cNvPr>
              <p:cNvCxnSpPr>
                <a:cxnSpLocks/>
              </p:cNvCxnSpPr>
              <p:nvPr/>
            </p:nvCxnSpPr>
            <p:spPr>
              <a:xfrm flipV="1">
                <a:off x="6995810" y="3034679"/>
                <a:ext cx="769890" cy="396163"/>
              </a:xfrm>
              <a:prstGeom prst="line">
                <a:avLst/>
              </a:prstGeom>
              <a:noFill/>
              <a:ln w="3175" cap="flat" cmpd="sng" algn="ctr">
                <a:solidFill>
                  <a:srgbClr val="F5A700"/>
                </a:solidFill>
                <a:prstDash val="solid"/>
                <a:miter lim="800000"/>
                <a:headEnd type="none" w="lg" len="med"/>
                <a:tailEnd type="none" w="lg" len="med"/>
              </a:ln>
              <a:effectLst/>
            </p:spPr>
          </p:cxnSp>
          <p:sp>
            <p:nvSpPr>
              <p:cNvPr id="846" name="Oval 845">
                <a:extLst>
                  <a:ext uri="{FF2B5EF4-FFF2-40B4-BE49-F238E27FC236}">
                    <a16:creationId xmlns:a16="http://schemas.microsoft.com/office/drawing/2014/main" id="{D77B2FDD-CD31-45BA-8E1B-B463C446BA4E}"/>
                  </a:ext>
                </a:extLst>
              </p:cNvPr>
              <p:cNvSpPr/>
              <p:nvPr/>
            </p:nvSpPr>
            <p:spPr bwMode="auto">
              <a:xfrm>
                <a:off x="7742005" y="3019993"/>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cxnSp>
            <p:nvCxnSpPr>
              <p:cNvPr id="847" name="Straight Connector 846">
                <a:extLst>
                  <a:ext uri="{FF2B5EF4-FFF2-40B4-BE49-F238E27FC236}">
                    <a16:creationId xmlns:a16="http://schemas.microsoft.com/office/drawing/2014/main" id="{4541BACE-9345-4FD8-81BF-6D63AEFCA11A}"/>
                  </a:ext>
                </a:extLst>
              </p:cNvPr>
              <p:cNvCxnSpPr>
                <a:cxnSpLocks/>
              </p:cNvCxnSpPr>
              <p:nvPr/>
            </p:nvCxnSpPr>
            <p:spPr>
              <a:xfrm flipV="1">
                <a:off x="6578487" y="2585903"/>
                <a:ext cx="664060" cy="37984"/>
              </a:xfrm>
              <a:prstGeom prst="line">
                <a:avLst/>
              </a:prstGeom>
              <a:noFill/>
              <a:ln w="3175" cap="flat" cmpd="sng" algn="ctr">
                <a:solidFill>
                  <a:srgbClr val="F5A700"/>
                </a:solidFill>
                <a:prstDash val="solid"/>
                <a:miter lim="800000"/>
                <a:headEnd type="none" w="lg" len="med"/>
                <a:tailEnd type="none" w="lg" len="med"/>
              </a:ln>
              <a:effectLst/>
            </p:spPr>
          </p:cxnSp>
          <p:cxnSp>
            <p:nvCxnSpPr>
              <p:cNvPr id="848" name="Straight Connector 847">
                <a:extLst>
                  <a:ext uri="{FF2B5EF4-FFF2-40B4-BE49-F238E27FC236}">
                    <a16:creationId xmlns:a16="http://schemas.microsoft.com/office/drawing/2014/main" id="{6E3A2B22-D584-4C4F-9CD6-C9BBE9C59FEA}"/>
                  </a:ext>
                </a:extLst>
              </p:cNvPr>
              <p:cNvCxnSpPr>
                <a:cxnSpLocks/>
              </p:cNvCxnSpPr>
              <p:nvPr/>
            </p:nvCxnSpPr>
            <p:spPr>
              <a:xfrm flipV="1">
                <a:off x="7774694" y="2438186"/>
                <a:ext cx="593607" cy="595087"/>
              </a:xfrm>
              <a:prstGeom prst="line">
                <a:avLst/>
              </a:prstGeom>
              <a:noFill/>
              <a:ln w="3175" cap="flat" cmpd="sng" algn="ctr">
                <a:solidFill>
                  <a:srgbClr val="F5A700"/>
                </a:solidFill>
                <a:prstDash val="solid"/>
                <a:miter lim="800000"/>
                <a:headEnd type="none" w="lg" len="med"/>
                <a:tailEnd type="none" w="lg" len="med"/>
              </a:ln>
              <a:effectLst/>
            </p:spPr>
          </p:cxnSp>
          <p:cxnSp>
            <p:nvCxnSpPr>
              <p:cNvPr id="849" name="Straight Connector 848">
                <a:extLst>
                  <a:ext uri="{FF2B5EF4-FFF2-40B4-BE49-F238E27FC236}">
                    <a16:creationId xmlns:a16="http://schemas.microsoft.com/office/drawing/2014/main" id="{6B98D61C-2DD5-4DCF-9B14-0E8A8481B7AA}"/>
                  </a:ext>
                </a:extLst>
              </p:cNvPr>
              <p:cNvCxnSpPr>
                <a:cxnSpLocks/>
              </p:cNvCxnSpPr>
              <p:nvPr/>
            </p:nvCxnSpPr>
            <p:spPr>
              <a:xfrm>
                <a:off x="7480889" y="1952832"/>
                <a:ext cx="656565" cy="721700"/>
              </a:xfrm>
              <a:prstGeom prst="line">
                <a:avLst/>
              </a:prstGeom>
              <a:noFill/>
              <a:ln w="3175" cap="flat" cmpd="sng" algn="ctr">
                <a:solidFill>
                  <a:srgbClr val="F5A700"/>
                </a:solidFill>
                <a:prstDash val="solid"/>
                <a:miter lim="800000"/>
                <a:headEnd type="none" w="lg" len="med"/>
                <a:tailEnd type="none" w="lg" len="med"/>
              </a:ln>
              <a:effectLst/>
            </p:spPr>
          </p:cxnSp>
          <p:sp>
            <p:nvSpPr>
              <p:cNvPr id="850" name="Oval 849">
                <a:extLst>
                  <a:ext uri="{FF2B5EF4-FFF2-40B4-BE49-F238E27FC236}">
                    <a16:creationId xmlns:a16="http://schemas.microsoft.com/office/drawing/2014/main" id="{4A50025C-364A-4F20-9936-21EC98131511}"/>
                  </a:ext>
                </a:extLst>
              </p:cNvPr>
              <p:cNvSpPr/>
              <p:nvPr/>
            </p:nvSpPr>
            <p:spPr bwMode="auto">
              <a:xfrm>
                <a:off x="8104765" y="2657032"/>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cxnSp>
            <p:nvCxnSpPr>
              <p:cNvPr id="851" name="Straight Connector 850">
                <a:extLst>
                  <a:ext uri="{FF2B5EF4-FFF2-40B4-BE49-F238E27FC236}">
                    <a16:creationId xmlns:a16="http://schemas.microsoft.com/office/drawing/2014/main" id="{6B623869-4555-4B36-BBA9-FA3402108B32}"/>
                  </a:ext>
                </a:extLst>
              </p:cNvPr>
              <p:cNvCxnSpPr>
                <a:cxnSpLocks/>
              </p:cNvCxnSpPr>
              <p:nvPr/>
            </p:nvCxnSpPr>
            <p:spPr>
              <a:xfrm flipH="1">
                <a:off x="7973562" y="4125857"/>
                <a:ext cx="379748" cy="855866"/>
              </a:xfrm>
              <a:prstGeom prst="line">
                <a:avLst/>
              </a:prstGeom>
              <a:noFill/>
              <a:ln w="3175" cap="flat" cmpd="sng" algn="ctr">
                <a:solidFill>
                  <a:srgbClr val="F5A700"/>
                </a:solidFill>
                <a:prstDash val="solid"/>
                <a:miter lim="800000"/>
                <a:headEnd type="none" w="lg" len="med"/>
                <a:tailEnd type="none" w="lg" len="med"/>
              </a:ln>
              <a:effectLst/>
            </p:spPr>
          </p:cxnSp>
          <p:cxnSp>
            <p:nvCxnSpPr>
              <p:cNvPr id="852" name="Straight Connector 851">
                <a:extLst>
                  <a:ext uri="{FF2B5EF4-FFF2-40B4-BE49-F238E27FC236}">
                    <a16:creationId xmlns:a16="http://schemas.microsoft.com/office/drawing/2014/main" id="{18125ED1-1241-4C7E-AF30-D6F3E74A3173}"/>
                  </a:ext>
                </a:extLst>
              </p:cNvPr>
              <p:cNvCxnSpPr>
                <a:cxnSpLocks/>
                <a:endCxn id="831" idx="7"/>
              </p:cNvCxnSpPr>
              <p:nvPr/>
            </p:nvCxnSpPr>
            <p:spPr>
              <a:xfrm flipH="1">
                <a:off x="7066223" y="4117651"/>
                <a:ext cx="1303081" cy="558824"/>
              </a:xfrm>
              <a:prstGeom prst="line">
                <a:avLst/>
              </a:prstGeom>
              <a:noFill/>
              <a:ln w="3175" cap="flat" cmpd="sng" algn="ctr">
                <a:solidFill>
                  <a:srgbClr val="F5A700"/>
                </a:solidFill>
                <a:prstDash val="solid"/>
                <a:miter lim="800000"/>
                <a:headEnd type="none" w="lg" len="med"/>
                <a:tailEnd type="none" w="lg" len="med"/>
              </a:ln>
              <a:effectLst/>
            </p:spPr>
          </p:cxnSp>
          <p:cxnSp>
            <p:nvCxnSpPr>
              <p:cNvPr id="853" name="Straight Connector 852">
                <a:extLst>
                  <a:ext uri="{FF2B5EF4-FFF2-40B4-BE49-F238E27FC236}">
                    <a16:creationId xmlns:a16="http://schemas.microsoft.com/office/drawing/2014/main" id="{09E88E7C-69E2-41C0-B832-6307318C8734}"/>
                  </a:ext>
                </a:extLst>
              </p:cNvPr>
              <p:cNvCxnSpPr>
                <a:cxnSpLocks/>
              </p:cNvCxnSpPr>
              <p:nvPr/>
            </p:nvCxnSpPr>
            <p:spPr>
              <a:xfrm>
                <a:off x="7985554" y="4976096"/>
                <a:ext cx="383746" cy="827212"/>
              </a:xfrm>
              <a:prstGeom prst="line">
                <a:avLst/>
              </a:prstGeom>
              <a:noFill/>
              <a:ln w="3175" cap="flat" cmpd="sng" algn="ctr">
                <a:solidFill>
                  <a:srgbClr val="F5A700"/>
                </a:solidFill>
                <a:prstDash val="solid"/>
                <a:miter lim="800000"/>
                <a:headEnd type="none" w="lg" len="med"/>
                <a:tailEnd type="none" w="lg" len="med"/>
              </a:ln>
              <a:effectLst/>
            </p:spPr>
          </p:cxnSp>
          <p:sp>
            <p:nvSpPr>
              <p:cNvPr id="854" name="Oval 853">
                <a:extLst>
                  <a:ext uri="{FF2B5EF4-FFF2-40B4-BE49-F238E27FC236}">
                    <a16:creationId xmlns:a16="http://schemas.microsoft.com/office/drawing/2014/main" id="{E7C97706-97EF-495A-BC79-3B7897DCED35}"/>
                  </a:ext>
                </a:extLst>
              </p:cNvPr>
              <p:cNvSpPr/>
              <p:nvPr/>
            </p:nvSpPr>
            <p:spPr bwMode="auto">
              <a:xfrm>
                <a:off x="3260355" y="5354626"/>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sp>
            <p:nvSpPr>
              <p:cNvPr id="855" name="Oval 854">
                <a:extLst>
                  <a:ext uri="{FF2B5EF4-FFF2-40B4-BE49-F238E27FC236}">
                    <a16:creationId xmlns:a16="http://schemas.microsoft.com/office/drawing/2014/main" id="{6B72EDF9-C7D2-4ACA-A5D4-E97FD593A27F}"/>
                  </a:ext>
                </a:extLst>
              </p:cNvPr>
              <p:cNvSpPr/>
              <p:nvPr/>
            </p:nvSpPr>
            <p:spPr bwMode="auto">
              <a:xfrm>
                <a:off x="4650234" y="3661373"/>
                <a:ext cx="64008" cy="64008"/>
              </a:xfrm>
              <a:prstGeom prst="ellipse">
                <a:avLst/>
              </a:prstGeom>
              <a:solidFill>
                <a:srgbClr val="F5A7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000000">
                      <a:alpha val="0"/>
                    </a:srgbClr>
                  </a:solidFill>
                  <a:effectLst/>
                  <a:uLnTx/>
                  <a:uFillTx/>
                  <a:latin typeface="Segoe UI"/>
                  <a:ea typeface="+mn-ea"/>
                  <a:cs typeface="Segoe UI" pitchFamily="34" charset="0"/>
                </a:endParaRPr>
              </a:p>
            </p:txBody>
          </p:sp>
        </p:grpSp>
        <p:cxnSp>
          <p:nvCxnSpPr>
            <p:cNvPr id="447" name="Straight Connector 446">
              <a:extLst>
                <a:ext uri="{FF2B5EF4-FFF2-40B4-BE49-F238E27FC236}">
                  <a16:creationId xmlns:a16="http://schemas.microsoft.com/office/drawing/2014/main" id="{C31486E0-9EBC-4F68-B41D-A58084419DF7}"/>
                </a:ext>
              </a:extLst>
            </p:cNvPr>
            <p:cNvCxnSpPr>
              <a:cxnSpLocks/>
            </p:cNvCxnSpPr>
            <p:nvPr/>
          </p:nvCxnSpPr>
          <p:spPr>
            <a:xfrm flipV="1">
              <a:off x="1178698" y="2378379"/>
              <a:ext cx="297067" cy="270407"/>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48" name="Straight Connector 447">
              <a:extLst>
                <a:ext uri="{FF2B5EF4-FFF2-40B4-BE49-F238E27FC236}">
                  <a16:creationId xmlns:a16="http://schemas.microsoft.com/office/drawing/2014/main" id="{A3D91281-EBD4-4C00-8B84-09CFB4946FD6}"/>
                </a:ext>
              </a:extLst>
            </p:cNvPr>
            <p:cNvCxnSpPr>
              <a:cxnSpLocks/>
              <a:endCxn id="781" idx="2"/>
            </p:cNvCxnSpPr>
            <p:nvPr/>
          </p:nvCxnSpPr>
          <p:spPr>
            <a:xfrm flipV="1">
              <a:off x="2077515" y="2419229"/>
              <a:ext cx="551039" cy="351432"/>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49" name="Straight Connector 448">
              <a:extLst>
                <a:ext uri="{FF2B5EF4-FFF2-40B4-BE49-F238E27FC236}">
                  <a16:creationId xmlns:a16="http://schemas.microsoft.com/office/drawing/2014/main" id="{0552A176-089B-47ED-A084-1B4B8E843F7D}"/>
                </a:ext>
              </a:extLst>
            </p:cNvPr>
            <p:cNvCxnSpPr>
              <a:cxnSpLocks/>
            </p:cNvCxnSpPr>
            <p:nvPr/>
          </p:nvCxnSpPr>
          <p:spPr>
            <a:xfrm flipH="1" flipV="1">
              <a:off x="1084754" y="2893803"/>
              <a:ext cx="228513" cy="954675"/>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50" name="Straight Connector 449">
              <a:extLst>
                <a:ext uri="{FF2B5EF4-FFF2-40B4-BE49-F238E27FC236}">
                  <a16:creationId xmlns:a16="http://schemas.microsoft.com/office/drawing/2014/main" id="{5370F8B7-8ED5-45FA-9151-2F01E00F1C56}"/>
                </a:ext>
              </a:extLst>
            </p:cNvPr>
            <p:cNvCxnSpPr>
              <a:cxnSpLocks/>
            </p:cNvCxnSpPr>
            <p:nvPr/>
          </p:nvCxnSpPr>
          <p:spPr>
            <a:xfrm>
              <a:off x="1687139" y="2359336"/>
              <a:ext cx="203757" cy="342770"/>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51" name="Straight Connector 450">
              <a:extLst>
                <a:ext uri="{FF2B5EF4-FFF2-40B4-BE49-F238E27FC236}">
                  <a16:creationId xmlns:a16="http://schemas.microsoft.com/office/drawing/2014/main" id="{7E2351FF-FECD-46D8-B622-80CE5D4F4AC7}"/>
                </a:ext>
              </a:extLst>
            </p:cNvPr>
            <p:cNvCxnSpPr>
              <a:cxnSpLocks/>
              <a:stCxn id="666" idx="4"/>
              <a:endCxn id="784" idx="0"/>
            </p:cNvCxnSpPr>
            <p:nvPr/>
          </p:nvCxnSpPr>
          <p:spPr>
            <a:xfrm>
              <a:off x="1927663" y="3021843"/>
              <a:ext cx="93086" cy="460232"/>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52" name="Straight Connector 451">
              <a:extLst>
                <a:ext uri="{FF2B5EF4-FFF2-40B4-BE49-F238E27FC236}">
                  <a16:creationId xmlns:a16="http://schemas.microsoft.com/office/drawing/2014/main" id="{F1D510F8-D22F-42FA-AC81-941666617E59}"/>
                </a:ext>
              </a:extLst>
            </p:cNvPr>
            <p:cNvCxnSpPr>
              <a:cxnSpLocks/>
              <a:stCxn id="779" idx="4"/>
              <a:endCxn id="577" idx="7"/>
            </p:cNvCxnSpPr>
            <p:nvPr/>
          </p:nvCxnSpPr>
          <p:spPr>
            <a:xfrm flipH="1">
              <a:off x="1749275" y="1717601"/>
              <a:ext cx="70233" cy="416823"/>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53" name="Straight Connector 452">
              <a:extLst>
                <a:ext uri="{FF2B5EF4-FFF2-40B4-BE49-F238E27FC236}">
                  <a16:creationId xmlns:a16="http://schemas.microsoft.com/office/drawing/2014/main" id="{C121EF89-7DEB-4284-8F48-7D5CC5E4DFA1}"/>
                </a:ext>
              </a:extLst>
            </p:cNvPr>
            <p:cNvCxnSpPr>
              <a:cxnSpLocks/>
            </p:cNvCxnSpPr>
            <p:nvPr/>
          </p:nvCxnSpPr>
          <p:spPr>
            <a:xfrm flipH="1" flipV="1">
              <a:off x="1239954" y="2734325"/>
              <a:ext cx="529069" cy="66803"/>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54" name="Straight Connector 453">
              <a:extLst>
                <a:ext uri="{FF2B5EF4-FFF2-40B4-BE49-F238E27FC236}">
                  <a16:creationId xmlns:a16="http://schemas.microsoft.com/office/drawing/2014/main" id="{B9D70323-AEF3-4EDF-9C15-889A5DE5C0EE}"/>
                </a:ext>
              </a:extLst>
            </p:cNvPr>
            <p:cNvCxnSpPr>
              <a:cxnSpLocks/>
            </p:cNvCxnSpPr>
            <p:nvPr/>
          </p:nvCxnSpPr>
          <p:spPr>
            <a:xfrm flipH="1">
              <a:off x="314477" y="2791606"/>
              <a:ext cx="574772" cy="144571"/>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55" name="Straight Connector 454">
              <a:extLst>
                <a:ext uri="{FF2B5EF4-FFF2-40B4-BE49-F238E27FC236}">
                  <a16:creationId xmlns:a16="http://schemas.microsoft.com/office/drawing/2014/main" id="{A62A52A6-AC1D-4257-935A-D019B045BA8B}"/>
                </a:ext>
              </a:extLst>
            </p:cNvPr>
            <p:cNvCxnSpPr>
              <a:cxnSpLocks/>
              <a:stCxn id="778" idx="4"/>
            </p:cNvCxnSpPr>
            <p:nvPr/>
          </p:nvCxnSpPr>
          <p:spPr>
            <a:xfrm flipH="1">
              <a:off x="1037783" y="2019558"/>
              <a:ext cx="19882" cy="520684"/>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56" name="Straight Connector 455">
              <a:extLst>
                <a:ext uri="{FF2B5EF4-FFF2-40B4-BE49-F238E27FC236}">
                  <a16:creationId xmlns:a16="http://schemas.microsoft.com/office/drawing/2014/main" id="{EE504324-620D-4F5F-9F06-6296965032A6}"/>
                </a:ext>
              </a:extLst>
            </p:cNvPr>
            <p:cNvCxnSpPr>
              <a:cxnSpLocks/>
            </p:cNvCxnSpPr>
            <p:nvPr/>
          </p:nvCxnSpPr>
          <p:spPr>
            <a:xfrm flipH="1" flipV="1">
              <a:off x="3439627" y="2186635"/>
              <a:ext cx="298979" cy="314564"/>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57" name="Straight Connector 456">
              <a:extLst>
                <a:ext uri="{FF2B5EF4-FFF2-40B4-BE49-F238E27FC236}">
                  <a16:creationId xmlns:a16="http://schemas.microsoft.com/office/drawing/2014/main" id="{32B04D17-A377-459E-B284-DEA2DE200555}"/>
                </a:ext>
              </a:extLst>
            </p:cNvPr>
            <p:cNvCxnSpPr>
              <a:cxnSpLocks/>
            </p:cNvCxnSpPr>
            <p:nvPr/>
          </p:nvCxnSpPr>
          <p:spPr>
            <a:xfrm flipH="1">
              <a:off x="2031598" y="2548634"/>
              <a:ext cx="923730" cy="930909"/>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58" name="Straight Connector 457">
              <a:extLst>
                <a:ext uri="{FF2B5EF4-FFF2-40B4-BE49-F238E27FC236}">
                  <a16:creationId xmlns:a16="http://schemas.microsoft.com/office/drawing/2014/main" id="{ABB339FE-455F-42F1-A030-EC4981F5EAFC}"/>
                </a:ext>
              </a:extLst>
            </p:cNvPr>
            <p:cNvCxnSpPr>
              <a:cxnSpLocks/>
              <a:stCxn id="790" idx="1"/>
            </p:cNvCxnSpPr>
            <p:nvPr/>
          </p:nvCxnSpPr>
          <p:spPr>
            <a:xfrm flipV="1">
              <a:off x="3100217" y="2639761"/>
              <a:ext cx="601325" cy="1136740"/>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59" name="Straight Connector 458">
              <a:extLst>
                <a:ext uri="{FF2B5EF4-FFF2-40B4-BE49-F238E27FC236}">
                  <a16:creationId xmlns:a16="http://schemas.microsoft.com/office/drawing/2014/main" id="{D632BF16-206E-4A8D-AA43-D6F4DF0113AC}"/>
                </a:ext>
              </a:extLst>
            </p:cNvPr>
            <p:cNvCxnSpPr>
              <a:cxnSpLocks/>
              <a:endCxn id="780" idx="5"/>
            </p:cNvCxnSpPr>
            <p:nvPr/>
          </p:nvCxnSpPr>
          <p:spPr>
            <a:xfrm flipH="1" flipV="1">
              <a:off x="3135721" y="1793037"/>
              <a:ext cx="237192" cy="333681"/>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60" name="Straight Connector 459">
              <a:extLst>
                <a:ext uri="{FF2B5EF4-FFF2-40B4-BE49-F238E27FC236}">
                  <a16:creationId xmlns:a16="http://schemas.microsoft.com/office/drawing/2014/main" id="{F06CF6BF-DC0D-418A-AF40-9359B95ABC86}"/>
                </a:ext>
              </a:extLst>
            </p:cNvPr>
            <p:cNvCxnSpPr>
              <a:cxnSpLocks/>
              <a:stCxn id="575" idx="0"/>
              <a:endCxn id="783" idx="4"/>
            </p:cNvCxnSpPr>
            <p:nvPr/>
          </p:nvCxnSpPr>
          <p:spPr>
            <a:xfrm flipV="1">
              <a:off x="3705394" y="1920787"/>
              <a:ext cx="105993" cy="386893"/>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61" name="Straight Connector 460">
              <a:extLst>
                <a:ext uri="{FF2B5EF4-FFF2-40B4-BE49-F238E27FC236}">
                  <a16:creationId xmlns:a16="http://schemas.microsoft.com/office/drawing/2014/main" id="{CB2FAB69-E0F5-418C-BF56-DB8E134E17AD}"/>
                </a:ext>
              </a:extLst>
            </p:cNvPr>
            <p:cNvCxnSpPr>
              <a:cxnSpLocks/>
            </p:cNvCxnSpPr>
            <p:nvPr/>
          </p:nvCxnSpPr>
          <p:spPr>
            <a:xfrm flipH="1">
              <a:off x="3086287" y="2151683"/>
              <a:ext cx="306392" cy="282110"/>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62" name="Straight Connector 461">
              <a:extLst>
                <a:ext uri="{FF2B5EF4-FFF2-40B4-BE49-F238E27FC236}">
                  <a16:creationId xmlns:a16="http://schemas.microsoft.com/office/drawing/2014/main" id="{3CFC8BD3-DC8D-4A21-8E39-EC93DE39FDBB}"/>
                </a:ext>
              </a:extLst>
            </p:cNvPr>
            <p:cNvCxnSpPr>
              <a:cxnSpLocks/>
              <a:endCxn id="781" idx="6"/>
            </p:cNvCxnSpPr>
            <p:nvPr/>
          </p:nvCxnSpPr>
          <p:spPr>
            <a:xfrm flipH="1" flipV="1">
              <a:off x="2694317" y="2425726"/>
              <a:ext cx="298076" cy="95446"/>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63" name="Straight Connector 462">
              <a:extLst>
                <a:ext uri="{FF2B5EF4-FFF2-40B4-BE49-F238E27FC236}">
                  <a16:creationId xmlns:a16="http://schemas.microsoft.com/office/drawing/2014/main" id="{C7D0115F-D902-4F82-8B81-399F836AAB6C}"/>
                </a:ext>
              </a:extLst>
            </p:cNvPr>
            <p:cNvCxnSpPr>
              <a:cxnSpLocks/>
              <a:stCxn id="818" idx="6"/>
            </p:cNvCxnSpPr>
            <p:nvPr/>
          </p:nvCxnSpPr>
          <p:spPr>
            <a:xfrm flipV="1">
              <a:off x="4433324" y="4221184"/>
              <a:ext cx="1288480" cy="834679"/>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64" name="Straight Connector 463">
              <a:extLst>
                <a:ext uri="{FF2B5EF4-FFF2-40B4-BE49-F238E27FC236}">
                  <a16:creationId xmlns:a16="http://schemas.microsoft.com/office/drawing/2014/main" id="{0CC9CA04-4CE7-446C-9019-35DC144DC929}"/>
                </a:ext>
              </a:extLst>
            </p:cNvPr>
            <p:cNvCxnSpPr>
              <a:cxnSpLocks/>
              <a:stCxn id="805" idx="2"/>
              <a:endCxn id="792" idx="7"/>
            </p:cNvCxnSpPr>
            <p:nvPr/>
          </p:nvCxnSpPr>
          <p:spPr>
            <a:xfrm flipH="1" flipV="1">
              <a:off x="4095428" y="3124614"/>
              <a:ext cx="979645" cy="409879"/>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65" name="Straight Connector 464">
              <a:extLst>
                <a:ext uri="{FF2B5EF4-FFF2-40B4-BE49-F238E27FC236}">
                  <a16:creationId xmlns:a16="http://schemas.microsoft.com/office/drawing/2014/main" id="{6B700D46-096D-4C42-B760-BF4E111E66D1}"/>
                </a:ext>
              </a:extLst>
            </p:cNvPr>
            <p:cNvCxnSpPr>
              <a:cxnSpLocks/>
              <a:stCxn id="794" idx="5"/>
            </p:cNvCxnSpPr>
            <p:nvPr/>
          </p:nvCxnSpPr>
          <p:spPr>
            <a:xfrm>
              <a:off x="4866123" y="2106801"/>
              <a:ext cx="264292" cy="1218360"/>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66" name="Straight Connector 465">
              <a:extLst>
                <a:ext uri="{FF2B5EF4-FFF2-40B4-BE49-F238E27FC236}">
                  <a16:creationId xmlns:a16="http://schemas.microsoft.com/office/drawing/2014/main" id="{7D4AFFC1-6488-49BB-8063-2D120F98CD0F}"/>
                </a:ext>
              </a:extLst>
            </p:cNvPr>
            <p:cNvCxnSpPr>
              <a:cxnSpLocks/>
              <a:stCxn id="805" idx="3"/>
            </p:cNvCxnSpPr>
            <p:nvPr/>
          </p:nvCxnSpPr>
          <p:spPr>
            <a:xfrm flipH="1">
              <a:off x="5023140" y="3557190"/>
              <a:ext cx="61564" cy="368299"/>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67" name="Straight Connector 466">
              <a:extLst>
                <a:ext uri="{FF2B5EF4-FFF2-40B4-BE49-F238E27FC236}">
                  <a16:creationId xmlns:a16="http://schemas.microsoft.com/office/drawing/2014/main" id="{4294F60F-532B-4AE8-B4E3-31507233AD63}"/>
                </a:ext>
              </a:extLst>
            </p:cNvPr>
            <p:cNvCxnSpPr>
              <a:cxnSpLocks/>
              <a:stCxn id="855" idx="7"/>
            </p:cNvCxnSpPr>
            <p:nvPr/>
          </p:nvCxnSpPr>
          <p:spPr>
            <a:xfrm>
              <a:off x="4642478" y="3686760"/>
              <a:ext cx="329088" cy="251107"/>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68" name="Straight Connector 467">
              <a:extLst>
                <a:ext uri="{FF2B5EF4-FFF2-40B4-BE49-F238E27FC236}">
                  <a16:creationId xmlns:a16="http://schemas.microsoft.com/office/drawing/2014/main" id="{7FD74D49-0A63-4BE7-880E-DD92CD53A2BD}"/>
                </a:ext>
              </a:extLst>
            </p:cNvPr>
            <p:cNvCxnSpPr>
              <a:cxnSpLocks/>
            </p:cNvCxnSpPr>
            <p:nvPr/>
          </p:nvCxnSpPr>
          <p:spPr>
            <a:xfrm>
              <a:off x="5109786" y="3975002"/>
              <a:ext cx="647776" cy="200108"/>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69" name="Straight Connector 468">
              <a:extLst>
                <a:ext uri="{FF2B5EF4-FFF2-40B4-BE49-F238E27FC236}">
                  <a16:creationId xmlns:a16="http://schemas.microsoft.com/office/drawing/2014/main" id="{773EA358-4474-4279-A20B-34382939694D}"/>
                </a:ext>
              </a:extLst>
            </p:cNvPr>
            <p:cNvCxnSpPr>
              <a:cxnSpLocks/>
            </p:cNvCxnSpPr>
            <p:nvPr/>
          </p:nvCxnSpPr>
          <p:spPr>
            <a:xfrm flipV="1">
              <a:off x="5862086" y="3869101"/>
              <a:ext cx="797687" cy="316324"/>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70" name="Straight Connector 469">
              <a:extLst>
                <a:ext uri="{FF2B5EF4-FFF2-40B4-BE49-F238E27FC236}">
                  <a16:creationId xmlns:a16="http://schemas.microsoft.com/office/drawing/2014/main" id="{8CCC6824-71E5-4B78-ACF1-EA0A40AFA375}"/>
                </a:ext>
              </a:extLst>
            </p:cNvPr>
            <p:cNvCxnSpPr>
              <a:cxnSpLocks/>
            </p:cNvCxnSpPr>
            <p:nvPr/>
          </p:nvCxnSpPr>
          <p:spPr>
            <a:xfrm>
              <a:off x="5834580" y="4185424"/>
              <a:ext cx="379589" cy="442854"/>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71" name="Straight Connector 470">
              <a:extLst>
                <a:ext uri="{FF2B5EF4-FFF2-40B4-BE49-F238E27FC236}">
                  <a16:creationId xmlns:a16="http://schemas.microsoft.com/office/drawing/2014/main" id="{19882F52-9C6D-41E7-BF2B-297B844B6C68}"/>
                </a:ext>
              </a:extLst>
            </p:cNvPr>
            <p:cNvCxnSpPr>
              <a:cxnSpLocks/>
            </p:cNvCxnSpPr>
            <p:nvPr/>
          </p:nvCxnSpPr>
          <p:spPr>
            <a:xfrm>
              <a:off x="5573100" y="3793314"/>
              <a:ext cx="255185" cy="394017"/>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72" name="Straight Connector 471">
              <a:extLst>
                <a:ext uri="{FF2B5EF4-FFF2-40B4-BE49-F238E27FC236}">
                  <a16:creationId xmlns:a16="http://schemas.microsoft.com/office/drawing/2014/main" id="{32186130-A9CC-40BB-A8DC-A9F580E9FBE7}"/>
                </a:ext>
              </a:extLst>
            </p:cNvPr>
            <p:cNvCxnSpPr>
              <a:cxnSpLocks/>
              <a:endCxn id="805" idx="2"/>
            </p:cNvCxnSpPr>
            <p:nvPr/>
          </p:nvCxnSpPr>
          <p:spPr>
            <a:xfrm flipH="1" flipV="1">
              <a:off x="5075073" y="3534493"/>
              <a:ext cx="509934" cy="263678"/>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73" name="Straight Connector 472">
              <a:extLst>
                <a:ext uri="{FF2B5EF4-FFF2-40B4-BE49-F238E27FC236}">
                  <a16:creationId xmlns:a16="http://schemas.microsoft.com/office/drawing/2014/main" id="{2DAC56F3-D3D7-41A1-A9CD-D78C614D185D}"/>
                </a:ext>
              </a:extLst>
            </p:cNvPr>
            <p:cNvCxnSpPr>
              <a:cxnSpLocks/>
            </p:cNvCxnSpPr>
            <p:nvPr/>
          </p:nvCxnSpPr>
          <p:spPr>
            <a:xfrm flipH="1">
              <a:off x="6668024" y="2988896"/>
              <a:ext cx="679410" cy="341079"/>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74" name="Straight Connector 473">
              <a:extLst>
                <a:ext uri="{FF2B5EF4-FFF2-40B4-BE49-F238E27FC236}">
                  <a16:creationId xmlns:a16="http://schemas.microsoft.com/office/drawing/2014/main" id="{D4ADF716-DF16-4CD5-AB88-9619041D6C15}"/>
                </a:ext>
              </a:extLst>
            </p:cNvPr>
            <p:cNvCxnSpPr>
              <a:cxnSpLocks/>
            </p:cNvCxnSpPr>
            <p:nvPr/>
          </p:nvCxnSpPr>
          <p:spPr>
            <a:xfrm>
              <a:off x="6615762" y="3349229"/>
              <a:ext cx="46761" cy="519871"/>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75" name="Straight Connector 474">
              <a:extLst>
                <a:ext uri="{FF2B5EF4-FFF2-40B4-BE49-F238E27FC236}">
                  <a16:creationId xmlns:a16="http://schemas.microsoft.com/office/drawing/2014/main" id="{F1E7520A-5D51-49F3-8D31-01C44B53F1F5}"/>
                </a:ext>
              </a:extLst>
            </p:cNvPr>
            <p:cNvCxnSpPr>
              <a:cxnSpLocks/>
              <a:endCxn id="844" idx="7"/>
            </p:cNvCxnSpPr>
            <p:nvPr/>
          </p:nvCxnSpPr>
          <p:spPr>
            <a:xfrm>
              <a:off x="6595133" y="3349917"/>
              <a:ext cx="443577" cy="77348"/>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76" name="Straight Connector 475">
              <a:extLst>
                <a:ext uri="{FF2B5EF4-FFF2-40B4-BE49-F238E27FC236}">
                  <a16:creationId xmlns:a16="http://schemas.microsoft.com/office/drawing/2014/main" id="{687CC7ED-27C4-496C-A6E6-3674F2BE5C82}"/>
                </a:ext>
              </a:extLst>
            </p:cNvPr>
            <p:cNvCxnSpPr>
              <a:cxnSpLocks/>
            </p:cNvCxnSpPr>
            <p:nvPr/>
          </p:nvCxnSpPr>
          <p:spPr>
            <a:xfrm>
              <a:off x="6368204" y="3056974"/>
              <a:ext cx="276440" cy="307385"/>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77" name="Straight Connector 476">
              <a:extLst>
                <a:ext uri="{FF2B5EF4-FFF2-40B4-BE49-F238E27FC236}">
                  <a16:creationId xmlns:a16="http://schemas.microsoft.com/office/drawing/2014/main" id="{0FB0088E-FED6-4D1C-84CE-BEC9ACF08EBF}"/>
                </a:ext>
              </a:extLst>
            </p:cNvPr>
            <p:cNvCxnSpPr>
              <a:cxnSpLocks/>
              <a:stCxn id="844" idx="6"/>
            </p:cNvCxnSpPr>
            <p:nvPr/>
          </p:nvCxnSpPr>
          <p:spPr>
            <a:xfrm flipV="1">
              <a:off x="7048341" y="3009526"/>
              <a:ext cx="295654" cy="440438"/>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78" name="Straight Connector 477">
              <a:extLst>
                <a:ext uri="{FF2B5EF4-FFF2-40B4-BE49-F238E27FC236}">
                  <a16:creationId xmlns:a16="http://schemas.microsoft.com/office/drawing/2014/main" id="{E2609531-DC1E-4A07-BE0A-C300296C8794}"/>
                </a:ext>
              </a:extLst>
            </p:cNvPr>
            <p:cNvCxnSpPr>
              <a:cxnSpLocks/>
            </p:cNvCxnSpPr>
            <p:nvPr/>
          </p:nvCxnSpPr>
          <p:spPr>
            <a:xfrm flipH="1" flipV="1">
              <a:off x="6578630" y="2646441"/>
              <a:ext cx="765365" cy="346581"/>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79" name="Straight Connector 478">
              <a:extLst>
                <a:ext uri="{FF2B5EF4-FFF2-40B4-BE49-F238E27FC236}">
                  <a16:creationId xmlns:a16="http://schemas.microsoft.com/office/drawing/2014/main" id="{E7257EF1-6229-4E7D-9FDA-1DD3F90E25E9}"/>
                </a:ext>
              </a:extLst>
            </p:cNvPr>
            <p:cNvCxnSpPr>
              <a:cxnSpLocks/>
            </p:cNvCxnSpPr>
            <p:nvPr/>
          </p:nvCxnSpPr>
          <p:spPr>
            <a:xfrm flipH="1" flipV="1">
              <a:off x="5928789" y="3380862"/>
              <a:ext cx="734423" cy="476549"/>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80" name="Straight Connector 479">
              <a:extLst>
                <a:ext uri="{FF2B5EF4-FFF2-40B4-BE49-F238E27FC236}">
                  <a16:creationId xmlns:a16="http://schemas.microsoft.com/office/drawing/2014/main" id="{CCBAD265-D974-499D-A866-F34C0866AB90}"/>
                </a:ext>
              </a:extLst>
            </p:cNvPr>
            <p:cNvCxnSpPr>
              <a:cxnSpLocks/>
            </p:cNvCxnSpPr>
            <p:nvPr/>
          </p:nvCxnSpPr>
          <p:spPr>
            <a:xfrm flipH="1">
              <a:off x="6345511" y="2636127"/>
              <a:ext cx="216614" cy="338328"/>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81" name="Straight Connector 480">
              <a:extLst>
                <a:ext uri="{FF2B5EF4-FFF2-40B4-BE49-F238E27FC236}">
                  <a16:creationId xmlns:a16="http://schemas.microsoft.com/office/drawing/2014/main" id="{DAE9D4F3-2F17-4935-B0FC-E7643F687F64}"/>
                </a:ext>
              </a:extLst>
            </p:cNvPr>
            <p:cNvCxnSpPr>
              <a:cxnSpLocks/>
            </p:cNvCxnSpPr>
            <p:nvPr/>
          </p:nvCxnSpPr>
          <p:spPr>
            <a:xfrm flipH="1">
              <a:off x="5916411" y="3044596"/>
              <a:ext cx="375463" cy="297069"/>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82" name="Straight Connector 481">
              <a:extLst>
                <a:ext uri="{FF2B5EF4-FFF2-40B4-BE49-F238E27FC236}">
                  <a16:creationId xmlns:a16="http://schemas.microsoft.com/office/drawing/2014/main" id="{282AAB56-E91F-419A-A04D-2A8428E8D166}"/>
                </a:ext>
              </a:extLst>
            </p:cNvPr>
            <p:cNvCxnSpPr>
              <a:cxnSpLocks/>
            </p:cNvCxnSpPr>
            <p:nvPr/>
          </p:nvCxnSpPr>
          <p:spPr>
            <a:xfrm flipH="1">
              <a:off x="5573957" y="3356107"/>
              <a:ext cx="282628" cy="435288"/>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83" name="Straight Connector 482">
              <a:extLst>
                <a:ext uri="{FF2B5EF4-FFF2-40B4-BE49-F238E27FC236}">
                  <a16:creationId xmlns:a16="http://schemas.microsoft.com/office/drawing/2014/main" id="{E1DA79B5-5728-4A91-972E-9F4D3F8092E9}"/>
                </a:ext>
              </a:extLst>
            </p:cNvPr>
            <p:cNvCxnSpPr>
              <a:cxnSpLocks/>
            </p:cNvCxnSpPr>
            <p:nvPr/>
          </p:nvCxnSpPr>
          <p:spPr>
            <a:xfrm flipH="1">
              <a:off x="5140730" y="3339603"/>
              <a:ext cx="707603" cy="33008"/>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84" name="Straight Connector 483">
              <a:extLst>
                <a:ext uri="{FF2B5EF4-FFF2-40B4-BE49-F238E27FC236}">
                  <a16:creationId xmlns:a16="http://schemas.microsoft.com/office/drawing/2014/main" id="{45425F77-F26E-42AC-BAA1-2BDCE64B7A03}"/>
                </a:ext>
              </a:extLst>
            </p:cNvPr>
            <p:cNvCxnSpPr>
              <a:cxnSpLocks/>
              <a:stCxn id="806" idx="6"/>
            </p:cNvCxnSpPr>
            <p:nvPr/>
          </p:nvCxnSpPr>
          <p:spPr>
            <a:xfrm>
              <a:off x="5436538" y="4536876"/>
              <a:ext cx="411989" cy="443959"/>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85" name="Straight Connector 484">
              <a:extLst>
                <a:ext uri="{FF2B5EF4-FFF2-40B4-BE49-F238E27FC236}">
                  <a16:creationId xmlns:a16="http://schemas.microsoft.com/office/drawing/2014/main" id="{53BE23F2-EBFA-4277-94EC-01F3107223BC}"/>
                </a:ext>
              </a:extLst>
            </p:cNvPr>
            <p:cNvCxnSpPr>
              <a:cxnSpLocks/>
              <a:endCxn id="826" idx="2"/>
            </p:cNvCxnSpPr>
            <p:nvPr/>
          </p:nvCxnSpPr>
          <p:spPr>
            <a:xfrm flipV="1">
              <a:off x="5908167" y="4692782"/>
              <a:ext cx="369653" cy="331788"/>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86" name="Straight Connector 485">
              <a:extLst>
                <a:ext uri="{FF2B5EF4-FFF2-40B4-BE49-F238E27FC236}">
                  <a16:creationId xmlns:a16="http://schemas.microsoft.com/office/drawing/2014/main" id="{3C9739E6-C1B9-42EB-8B59-4E4508EE5480}"/>
                </a:ext>
              </a:extLst>
            </p:cNvPr>
            <p:cNvCxnSpPr>
              <a:cxnSpLocks/>
            </p:cNvCxnSpPr>
            <p:nvPr/>
          </p:nvCxnSpPr>
          <p:spPr>
            <a:xfrm>
              <a:off x="5860455" y="5004690"/>
              <a:ext cx="357840" cy="421456"/>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87" name="Straight Connector 486">
              <a:extLst>
                <a:ext uri="{FF2B5EF4-FFF2-40B4-BE49-F238E27FC236}">
                  <a16:creationId xmlns:a16="http://schemas.microsoft.com/office/drawing/2014/main" id="{8E9CA08A-85A5-4335-B200-40F389B75B8D}"/>
                </a:ext>
              </a:extLst>
            </p:cNvPr>
            <p:cNvCxnSpPr>
              <a:cxnSpLocks/>
            </p:cNvCxnSpPr>
            <p:nvPr/>
          </p:nvCxnSpPr>
          <p:spPr>
            <a:xfrm flipV="1">
              <a:off x="5168631" y="5008666"/>
              <a:ext cx="683872" cy="437361"/>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88" name="Straight Connector 487">
              <a:extLst>
                <a:ext uri="{FF2B5EF4-FFF2-40B4-BE49-F238E27FC236}">
                  <a16:creationId xmlns:a16="http://schemas.microsoft.com/office/drawing/2014/main" id="{BC5F0DCF-CD68-4BDE-9F69-5ED93C02157C}"/>
                </a:ext>
              </a:extLst>
            </p:cNvPr>
            <p:cNvCxnSpPr>
              <a:cxnSpLocks/>
              <a:stCxn id="824" idx="0"/>
            </p:cNvCxnSpPr>
            <p:nvPr/>
          </p:nvCxnSpPr>
          <p:spPr>
            <a:xfrm flipV="1">
              <a:off x="5819693" y="5028547"/>
              <a:ext cx="16906" cy="599677"/>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89" name="Straight Connector 488">
              <a:extLst>
                <a:ext uri="{FF2B5EF4-FFF2-40B4-BE49-F238E27FC236}">
                  <a16:creationId xmlns:a16="http://schemas.microsoft.com/office/drawing/2014/main" id="{2B5CA3C5-7168-40D7-AAD0-2AEFFF9D32A3}"/>
                </a:ext>
              </a:extLst>
            </p:cNvPr>
            <p:cNvCxnSpPr>
              <a:cxnSpLocks/>
            </p:cNvCxnSpPr>
            <p:nvPr/>
          </p:nvCxnSpPr>
          <p:spPr>
            <a:xfrm flipH="1" flipV="1">
              <a:off x="2604053" y="4388911"/>
              <a:ext cx="121466" cy="368386"/>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90" name="Straight Connector 489">
              <a:extLst>
                <a:ext uri="{FF2B5EF4-FFF2-40B4-BE49-F238E27FC236}">
                  <a16:creationId xmlns:a16="http://schemas.microsoft.com/office/drawing/2014/main" id="{E37154B6-4AA7-4CCD-8117-4954A7C6E355}"/>
                </a:ext>
              </a:extLst>
            </p:cNvPr>
            <p:cNvCxnSpPr>
              <a:cxnSpLocks/>
            </p:cNvCxnSpPr>
            <p:nvPr/>
          </p:nvCxnSpPr>
          <p:spPr>
            <a:xfrm flipH="1" flipV="1">
              <a:off x="2725519" y="4769244"/>
              <a:ext cx="215057" cy="463967"/>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91" name="Straight Connector 490">
              <a:extLst>
                <a:ext uri="{FF2B5EF4-FFF2-40B4-BE49-F238E27FC236}">
                  <a16:creationId xmlns:a16="http://schemas.microsoft.com/office/drawing/2014/main" id="{8F6D3714-ACB0-4C49-B66D-FAA56F74B658}"/>
                </a:ext>
              </a:extLst>
            </p:cNvPr>
            <p:cNvCxnSpPr>
              <a:cxnSpLocks/>
            </p:cNvCxnSpPr>
            <p:nvPr/>
          </p:nvCxnSpPr>
          <p:spPr>
            <a:xfrm flipV="1">
              <a:off x="2520418" y="4767253"/>
              <a:ext cx="179215" cy="276787"/>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92" name="Straight Connector 491">
              <a:extLst>
                <a:ext uri="{FF2B5EF4-FFF2-40B4-BE49-F238E27FC236}">
                  <a16:creationId xmlns:a16="http://schemas.microsoft.com/office/drawing/2014/main" id="{1581E302-1CF1-4F8C-95C2-7D38B2046A15}"/>
                </a:ext>
              </a:extLst>
            </p:cNvPr>
            <p:cNvCxnSpPr>
              <a:cxnSpLocks/>
              <a:endCxn id="791" idx="3"/>
            </p:cNvCxnSpPr>
            <p:nvPr/>
          </p:nvCxnSpPr>
          <p:spPr>
            <a:xfrm flipV="1">
              <a:off x="2938585" y="4736232"/>
              <a:ext cx="336177" cy="453174"/>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93" name="Straight Connector 492">
              <a:extLst>
                <a:ext uri="{FF2B5EF4-FFF2-40B4-BE49-F238E27FC236}">
                  <a16:creationId xmlns:a16="http://schemas.microsoft.com/office/drawing/2014/main" id="{5DB1BB30-47FD-49A5-AD88-5708AE5946CA}"/>
                </a:ext>
              </a:extLst>
            </p:cNvPr>
            <p:cNvCxnSpPr>
              <a:cxnSpLocks/>
              <a:endCxn id="854" idx="2"/>
            </p:cNvCxnSpPr>
            <p:nvPr/>
          </p:nvCxnSpPr>
          <p:spPr>
            <a:xfrm>
              <a:off x="2954515" y="5233212"/>
              <a:ext cx="203837" cy="174541"/>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94" name="Straight Connector 493">
              <a:extLst>
                <a:ext uri="{FF2B5EF4-FFF2-40B4-BE49-F238E27FC236}">
                  <a16:creationId xmlns:a16="http://schemas.microsoft.com/office/drawing/2014/main" id="{249EB0F7-5E95-49D2-8BB9-F5522F8C30D3}"/>
                </a:ext>
              </a:extLst>
            </p:cNvPr>
            <p:cNvCxnSpPr>
              <a:cxnSpLocks/>
            </p:cNvCxnSpPr>
            <p:nvPr/>
          </p:nvCxnSpPr>
          <p:spPr>
            <a:xfrm>
              <a:off x="2502497" y="5115727"/>
              <a:ext cx="400245" cy="97571"/>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95" name="Straight Connector 494">
              <a:extLst>
                <a:ext uri="{FF2B5EF4-FFF2-40B4-BE49-F238E27FC236}">
                  <a16:creationId xmlns:a16="http://schemas.microsoft.com/office/drawing/2014/main" id="{193ADE39-B90C-4492-A4DC-1C41903187BD}"/>
                </a:ext>
              </a:extLst>
            </p:cNvPr>
            <p:cNvCxnSpPr>
              <a:cxnSpLocks/>
              <a:stCxn id="817" idx="0"/>
            </p:cNvCxnSpPr>
            <p:nvPr/>
          </p:nvCxnSpPr>
          <p:spPr>
            <a:xfrm flipV="1">
              <a:off x="2842141" y="5308881"/>
              <a:ext cx="88479" cy="388482"/>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96" name="Straight Connector 495">
              <a:extLst>
                <a:ext uri="{FF2B5EF4-FFF2-40B4-BE49-F238E27FC236}">
                  <a16:creationId xmlns:a16="http://schemas.microsoft.com/office/drawing/2014/main" id="{28A11F4E-C530-47B6-921D-D8DC85BA8530}"/>
                </a:ext>
              </a:extLst>
            </p:cNvPr>
            <p:cNvCxnSpPr>
              <a:cxnSpLocks/>
              <a:stCxn id="813" idx="6"/>
            </p:cNvCxnSpPr>
            <p:nvPr/>
          </p:nvCxnSpPr>
          <p:spPr>
            <a:xfrm flipV="1">
              <a:off x="2167599" y="5115727"/>
              <a:ext cx="213430" cy="83196"/>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97" name="Straight Connector 496">
              <a:extLst>
                <a:ext uri="{FF2B5EF4-FFF2-40B4-BE49-F238E27FC236}">
                  <a16:creationId xmlns:a16="http://schemas.microsoft.com/office/drawing/2014/main" id="{AE1CE4B9-A6CF-43A4-BC38-C29D1B9B507A}"/>
                </a:ext>
              </a:extLst>
            </p:cNvPr>
            <p:cNvCxnSpPr>
              <a:cxnSpLocks/>
              <a:stCxn id="788" idx="1"/>
            </p:cNvCxnSpPr>
            <p:nvPr/>
          </p:nvCxnSpPr>
          <p:spPr>
            <a:xfrm flipH="1" flipV="1">
              <a:off x="1825581" y="4183191"/>
              <a:ext cx="428602" cy="67410"/>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98" name="Straight Connector 497">
              <a:extLst>
                <a:ext uri="{FF2B5EF4-FFF2-40B4-BE49-F238E27FC236}">
                  <a16:creationId xmlns:a16="http://schemas.microsoft.com/office/drawing/2014/main" id="{FE0DC45F-3818-4FFB-A965-F12B8864FA31}"/>
                </a:ext>
              </a:extLst>
            </p:cNvPr>
            <p:cNvCxnSpPr>
              <a:cxnSpLocks/>
              <a:stCxn id="784" idx="4"/>
              <a:endCxn id="557" idx="7"/>
            </p:cNvCxnSpPr>
            <p:nvPr/>
          </p:nvCxnSpPr>
          <p:spPr>
            <a:xfrm flipH="1">
              <a:off x="1977288" y="3546274"/>
              <a:ext cx="43461" cy="436843"/>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499" name="Straight Connector 498">
              <a:extLst>
                <a:ext uri="{FF2B5EF4-FFF2-40B4-BE49-F238E27FC236}">
                  <a16:creationId xmlns:a16="http://schemas.microsoft.com/office/drawing/2014/main" id="{8203B3B2-AE69-4869-82B1-6B323916E808}"/>
                </a:ext>
              </a:extLst>
            </p:cNvPr>
            <p:cNvCxnSpPr>
              <a:cxnSpLocks/>
              <a:stCxn id="786" idx="3"/>
            </p:cNvCxnSpPr>
            <p:nvPr/>
          </p:nvCxnSpPr>
          <p:spPr>
            <a:xfrm flipH="1">
              <a:off x="1929577" y="3841649"/>
              <a:ext cx="618255" cy="244126"/>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500" name="Straight Connector 499">
              <a:extLst>
                <a:ext uri="{FF2B5EF4-FFF2-40B4-BE49-F238E27FC236}">
                  <a16:creationId xmlns:a16="http://schemas.microsoft.com/office/drawing/2014/main" id="{9876096C-67AE-42C6-82D3-66C2E3C8F472}"/>
                </a:ext>
              </a:extLst>
            </p:cNvPr>
            <p:cNvCxnSpPr>
              <a:cxnSpLocks/>
            </p:cNvCxnSpPr>
            <p:nvPr/>
          </p:nvCxnSpPr>
          <p:spPr>
            <a:xfrm flipV="1">
              <a:off x="803811" y="4151594"/>
              <a:ext cx="1002022" cy="450447"/>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501" name="Straight Connector 500">
              <a:extLst>
                <a:ext uri="{FF2B5EF4-FFF2-40B4-BE49-F238E27FC236}">
                  <a16:creationId xmlns:a16="http://schemas.microsoft.com/office/drawing/2014/main" id="{42F005F3-7DA7-45DF-962B-A9A82918EF1B}"/>
                </a:ext>
              </a:extLst>
            </p:cNvPr>
            <p:cNvCxnSpPr>
              <a:cxnSpLocks/>
              <a:endCxn id="549" idx="7"/>
            </p:cNvCxnSpPr>
            <p:nvPr/>
          </p:nvCxnSpPr>
          <p:spPr>
            <a:xfrm flipV="1">
              <a:off x="3500337" y="3637298"/>
              <a:ext cx="575806" cy="288666"/>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502" name="Straight Connector 501">
              <a:extLst>
                <a:ext uri="{FF2B5EF4-FFF2-40B4-BE49-F238E27FC236}">
                  <a16:creationId xmlns:a16="http://schemas.microsoft.com/office/drawing/2014/main" id="{85E54A23-2C3F-4FE3-B596-42A3CF7CCD18}"/>
                </a:ext>
              </a:extLst>
            </p:cNvPr>
            <p:cNvCxnSpPr>
              <a:cxnSpLocks/>
              <a:stCxn id="791" idx="7"/>
            </p:cNvCxnSpPr>
            <p:nvPr/>
          </p:nvCxnSpPr>
          <p:spPr>
            <a:xfrm flipV="1">
              <a:off x="3321262" y="3904860"/>
              <a:ext cx="153752" cy="785978"/>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503" name="Straight Connector 502">
              <a:extLst>
                <a:ext uri="{FF2B5EF4-FFF2-40B4-BE49-F238E27FC236}">
                  <a16:creationId xmlns:a16="http://schemas.microsoft.com/office/drawing/2014/main" id="{1E436B9A-E02F-4724-AF3E-5DF5B44E9077}"/>
                </a:ext>
              </a:extLst>
            </p:cNvPr>
            <p:cNvCxnSpPr>
              <a:cxnSpLocks/>
              <a:endCxn id="790" idx="0"/>
            </p:cNvCxnSpPr>
            <p:nvPr/>
          </p:nvCxnSpPr>
          <p:spPr>
            <a:xfrm flipH="1" flipV="1">
              <a:off x="3123465" y="3767100"/>
              <a:ext cx="367025" cy="147610"/>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cxnSp>
          <p:nvCxnSpPr>
            <p:cNvPr id="504" name="Straight Connector 503">
              <a:extLst>
                <a:ext uri="{FF2B5EF4-FFF2-40B4-BE49-F238E27FC236}">
                  <a16:creationId xmlns:a16="http://schemas.microsoft.com/office/drawing/2014/main" id="{67B95AC6-729F-4D10-8211-E478E1A09411}"/>
                </a:ext>
              </a:extLst>
            </p:cNvPr>
            <p:cNvCxnSpPr>
              <a:cxnSpLocks/>
              <a:stCxn id="801" idx="3"/>
              <a:endCxn id="549" idx="7"/>
            </p:cNvCxnSpPr>
            <p:nvPr/>
          </p:nvCxnSpPr>
          <p:spPr>
            <a:xfrm flipH="1">
              <a:off x="4076143" y="2823595"/>
              <a:ext cx="1478625" cy="813703"/>
            </a:xfrm>
            <a:prstGeom prst="line">
              <a:avLst/>
            </a:prstGeom>
            <a:noFill/>
            <a:ln w="0" cap="flat" cmpd="sng" algn="ctr">
              <a:solidFill>
                <a:sysClr val="window" lastClr="FFFFFF">
                  <a:lumMod val="95000"/>
                  <a:lumOff val="5000"/>
                </a:sysClr>
              </a:solidFill>
              <a:prstDash val="solid"/>
              <a:miter lim="800000"/>
              <a:headEnd type="none" w="lg" len="med"/>
              <a:tailEnd type="none" w="lg" len="med"/>
            </a:ln>
            <a:effectLst/>
          </p:spPr>
        </p:cxnSp>
        <p:grpSp>
          <p:nvGrpSpPr>
            <p:cNvPr id="505" name="Group 504">
              <a:extLst>
                <a:ext uri="{FF2B5EF4-FFF2-40B4-BE49-F238E27FC236}">
                  <a16:creationId xmlns:a16="http://schemas.microsoft.com/office/drawing/2014/main" id="{7BB027F0-026B-4F36-B48F-3AEE0E7F9334}"/>
                </a:ext>
              </a:extLst>
            </p:cNvPr>
            <p:cNvGrpSpPr/>
            <p:nvPr/>
          </p:nvGrpSpPr>
          <p:grpSpPr>
            <a:xfrm>
              <a:off x="2785356" y="2320550"/>
              <a:ext cx="384323" cy="388310"/>
              <a:chOff x="2785356" y="2320550"/>
              <a:chExt cx="384323" cy="388310"/>
            </a:xfrm>
          </p:grpSpPr>
          <p:sp>
            <p:nvSpPr>
              <p:cNvPr id="729" name="Oval 728">
                <a:extLst>
                  <a:ext uri="{FF2B5EF4-FFF2-40B4-BE49-F238E27FC236}">
                    <a16:creationId xmlns:a16="http://schemas.microsoft.com/office/drawing/2014/main" id="{50B11BA8-EEA5-429C-8623-144344EA20E2}"/>
                  </a:ext>
                </a:extLst>
              </p:cNvPr>
              <p:cNvSpPr/>
              <p:nvPr/>
            </p:nvSpPr>
            <p:spPr bwMode="auto">
              <a:xfrm>
                <a:off x="2785356" y="2320550"/>
                <a:ext cx="384323" cy="388310"/>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grpSp>
            <p:nvGrpSpPr>
              <p:cNvPr id="730" name="turn-key protection" descr="turn-key protection, cloud, lock">
                <a:extLst>
                  <a:ext uri="{FF2B5EF4-FFF2-40B4-BE49-F238E27FC236}">
                    <a16:creationId xmlns:a16="http://schemas.microsoft.com/office/drawing/2014/main" id="{962CBBDE-00E4-49C5-BD48-B303BEAC3A55}"/>
                  </a:ext>
                </a:extLst>
              </p:cNvPr>
              <p:cNvGrpSpPr/>
              <p:nvPr/>
            </p:nvGrpSpPr>
            <p:grpSpPr>
              <a:xfrm>
                <a:off x="2832616" y="2371300"/>
                <a:ext cx="289802" cy="286810"/>
                <a:chOff x="5361894" y="1227862"/>
                <a:chExt cx="555512" cy="549786"/>
              </a:xfrm>
            </p:grpSpPr>
            <p:sp>
              <p:nvSpPr>
                <p:cNvPr id="731" name="Freeform: Shape 730">
                  <a:extLst>
                    <a:ext uri="{FF2B5EF4-FFF2-40B4-BE49-F238E27FC236}">
                      <a16:creationId xmlns:a16="http://schemas.microsoft.com/office/drawing/2014/main" id="{8C437726-90A3-4B4C-96D1-4CC4D6AAE6E1}"/>
                    </a:ext>
                  </a:extLst>
                </p:cNvPr>
                <p:cNvSpPr/>
                <p:nvPr/>
              </p:nvSpPr>
              <p:spPr>
                <a:xfrm>
                  <a:off x="5360579" y="1371711"/>
                  <a:ext cx="74450" cy="74450"/>
                </a:xfrm>
                <a:custGeom>
                  <a:avLst/>
                  <a:gdLst>
                    <a:gd name="connsiteX0" fmla="*/ 38201 w 74450"/>
                    <a:gd name="connsiteY0" fmla="*/ 73834 h 74450"/>
                    <a:gd name="connsiteX1" fmla="*/ 73833 w 74450"/>
                    <a:gd name="connsiteY1" fmla="*/ 38201 h 74450"/>
                    <a:gd name="connsiteX2" fmla="*/ 38201 w 74450"/>
                    <a:gd name="connsiteY2" fmla="*/ 2568 h 74450"/>
                    <a:gd name="connsiteX3" fmla="*/ 2568 w 74450"/>
                    <a:gd name="connsiteY3" fmla="*/ 38201 h 74450"/>
                    <a:gd name="connsiteX4" fmla="*/ 38201 w 74450"/>
                    <a:gd name="connsiteY4" fmla="*/ 73834 h 74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450" h="74450">
                      <a:moveTo>
                        <a:pt x="38201" y="73834"/>
                      </a:moveTo>
                      <a:cubicBezTo>
                        <a:pt x="57880" y="73834"/>
                        <a:pt x="73833" y="57880"/>
                        <a:pt x="73833" y="38201"/>
                      </a:cubicBezTo>
                      <a:cubicBezTo>
                        <a:pt x="73833" y="18522"/>
                        <a:pt x="57880" y="2568"/>
                        <a:pt x="38201" y="2568"/>
                      </a:cubicBezTo>
                      <a:cubicBezTo>
                        <a:pt x="18522" y="2568"/>
                        <a:pt x="2568" y="18522"/>
                        <a:pt x="2568" y="38201"/>
                      </a:cubicBezTo>
                      <a:cubicBezTo>
                        <a:pt x="2568" y="57880"/>
                        <a:pt x="18522" y="73834"/>
                        <a:pt x="38201" y="73834"/>
                      </a:cubicBezTo>
                      <a:close/>
                    </a:path>
                  </a:pathLst>
                </a:custGeom>
                <a:solidFill>
                  <a:srgbClr val="50E6FF"/>
                </a:solidFill>
                <a:ln w="569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732" name="Freeform: Shape 731">
                  <a:extLst>
                    <a:ext uri="{FF2B5EF4-FFF2-40B4-BE49-F238E27FC236}">
                      <a16:creationId xmlns:a16="http://schemas.microsoft.com/office/drawing/2014/main" id="{6FD2C410-71D5-4ECC-AF55-AD12D02C0946}"/>
                    </a:ext>
                  </a:extLst>
                </p:cNvPr>
                <p:cNvSpPr/>
                <p:nvPr/>
              </p:nvSpPr>
              <p:spPr>
                <a:xfrm>
                  <a:off x="5367894" y="1372673"/>
                  <a:ext cx="446700" cy="257712"/>
                </a:xfrm>
                <a:custGeom>
                  <a:avLst/>
                  <a:gdLst>
                    <a:gd name="connsiteX0" fmla="*/ 443273 w 446700"/>
                    <a:gd name="connsiteY0" fmla="*/ 181396 h 257712"/>
                    <a:gd name="connsiteX1" fmla="*/ 445648 w 446700"/>
                    <a:gd name="connsiteY1" fmla="*/ 159637 h 257712"/>
                    <a:gd name="connsiteX2" fmla="*/ 345781 w 446700"/>
                    <a:gd name="connsiteY2" fmla="*/ 59771 h 257712"/>
                    <a:gd name="connsiteX3" fmla="*/ 323452 w 446700"/>
                    <a:gd name="connsiteY3" fmla="*/ 62336 h 257712"/>
                    <a:gd name="connsiteX4" fmla="*/ 214844 w 446700"/>
                    <a:gd name="connsiteY4" fmla="*/ 2568 h 257712"/>
                    <a:gd name="connsiteX5" fmla="*/ 86376 w 446700"/>
                    <a:gd name="connsiteY5" fmla="*/ 131036 h 257712"/>
                    <a:gd name="connsiteX6" fmla="*/ 86471 w 446700"/>
                    <a:gd name="connsiteY6" fmla="*/ 136262 h 257712"/>
                    <a:gd name="connsiteX7" fmla="*/ 65852 w 446700"/>
                    <a:gd name="connsiteY7" fmla="*/ 132841 h 257712"/>
                    <a:gd name="connsiteX8" fmla="*/ 2568 w 446700"/>
                    <a:gd name="connsiteY8" fmla="*/ 196125 h 257712"/>
                    <a:gd name="connsiteX9" fmla="*/ 59580 w 446700"/>
                    <a:gd name="connsiteY9" fmla="*/ 259029 h 257712"/>
                    <a:gd name="connsiteX10" fmla="*/ 345781 w 446700"/>
                    <a:gd name="connsiteY10" fmla="*/ 259598 h 257712"/>
                    <a:gd name="connsiteX11" fmla="*/ 434530 w 446700"/>
                    <a:gd name="connsiteY11" fmla="*/ 205627 h 257712"/>
                    <a:gd name="connsiteX12" fmla="*/ 433771 w 446700"/>
                    <a:gd name="connsiteY12" fmla="*/ 199735 h 257712"/>
                    <a:gd name="connsiteX13" fmla="*/ 443273 w 446700"/>
                    <a:gd name="connsiteY13" fmla="*/ 181396 h 25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6700" h="257712">
                      <a:moveTo>
                        <a:pt x="443273" y="181396"/>
                      </a:moveTo>
                      <a:cubicBezTo>
                        <a:pt x="444793" y="174365"/>
                        <a:pt x="445648" y="167143"/>
                        <a:pt x="445648" y="159637"/>
                      </a:cubicBezTo>
                      <a:cubicBezTo>
                        <a:pt x="445648" y="104430"/>
                        <a:pt x="400893" y="59771"/>
                        <a:pt x="345781" y="59771"/>
                      </a:cubicBezTo>
                      <a:cubicBezTo>
                        <a:pt x="338085" y="59771"/>
                        <a:pt x="330578" y="60626"/>
                        <a:pt x="323452" y="62336"/>
                      </a:cubicBezTo>
                      <a:cubicBezTo>
                        <a:pt x="300647" y="26418"/>
                        <a:pt x="260549" y="2568"/>
                        <a:pt x="214844" y="2568"/>
                      </a:cubicBezTo>
                      <a:cubicBezTo>
                        <a:pt x="143864" y="2568"/>
                        <a:pt x="86376" y="60150"/>
                        <a:pt x="86376" y="131036"/>
                      </a:cubicBezTo>
                      <a:cubicBezTo>
                        <a:pt x="86376" y="132841"/>
                        <a:pt x="86376" y="134551"/>
                        <a:pt x="86471" y="136262"/>
                      </a:cubicBezTo>
                      <a:cubicBezTo>
                        <a:pt x="80010" y="134077"/>
                        <a:pt x="73073" y="132841"/>
                        <a:pt x="65852" y="132841"/>
                      </a:cubicBezTo>
                      <a:cubicBezTo>
                        <a:pt x="30884" y="132841"/>
                        <a:pt x="2568" y="161157"/>
                        <a:pt x="2568" y="196125"/>
                      </a:cubicBezTo>
                      <a:cubicBezTo>
                        <a:pt x="2568" y="228907"/>
                        <a:pt x="27559" y="255892"/>
                        <a:pt x="59580" y="259029"/>
                      </a:cubicBezTo>
                      <a:lnTo>
                        <a:pt x="345781" y="259598"/>
                      </a:lnTo>
                      <a:cubicBezTo>
                        <a:pt x="384455" y="259598"/>
                        <a:pt x="417902" y="237649"/>
                        <a:pt x="434530" y="205627"/>
                      </a:cubicBezTo>
                      <a:cubicBezTo>
                        <a:pt x="434056" y="203726"/>
                        <a:pt x="433771" y="201826"/>
                        <a:pt x="433771" y="199735"/>
                      </a:cubicBezTo>
                      <a:cubicBezTo>
                        <a:pt x="433675" y="192134"/>
                        <a:pt x="437476" y="185388"/>
                        <a:pt x="443273" y="181396"/>
                      </a:cubicBezTo>
                      <a:close/>
                    </a:path>
                  </a:pathLst>
                </a:custGeom>
                <a:solidFill>
                  <a:srgbClr val="50E6FF"/>
                </a:solidFill>
                <a:ln w="569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733" name="Freeform: Shape 732">
                  <a:extLst>
                    <a:ext uri="{FF2B5EF4-FFF2-40B4-BE49-F238E27FC236}">
                      <a16:creationId xmlns:a16="http://schemas.microsoft.com/office/drawing/2014/main" id="{A1F85489-4A9F-4951-A9CB-03CAAC331FE0}"/>
                    </a:ext>
                  </a:extLst>
                </p:cNvPr>
                <p:cNvSpPr/>
                <p:nvPr/>
              </p:nvSpPr>
              <p:spPr>
                <a:xfrm>
                  <a:off x="5732012" y="1391017"/>
                  <a:ext cx="183262" cy="269166"/>
                </a:xfrm>
                <a:custGeom>
                  <a:avLst/>
                  <a:gdLst>
                    <a:gd name="connsiteX0" fmla="*/ 91982 w 183261"/>
                    <a:gd name="connsiteY0" fmla="*/ 2568 h 269166"/>
                    <a:gd name="connsiteX1" fmla="*/ 2568 w 183261"/>
                    <a:gd name="connsiteY1" fmla="*/ 91982 h 269166"/>
                    <a:gd name="connsiteX2" fmla="*/ 2568 w 183261"/>
                    <a:gd name="connsiteY2" fmla="*/ 270716 h 269166"/>
                    <a:gd name="connsiteX3" fmla="*/ 181301 w 183261"/>
                    <a:gd name="connsiteY3" fmla="*/ 270716 h 269166"/>
                    <a:gd name="connsiteX4" fmla="*/ 181301 w 183261"/>
                    <a:gd name="connsiteY4" fmla="*/ 91982 h 269166"/>
                    <a:gd name="connsiteX5" fmla="*/ 91982 w 183261"/>
                    <a:gd name="connsiteY5" fmla="*/ 2568 h 269166"/>
                    <a:gd name="connsiteX6" fmla="*/ 91982 w 183261"/>
                    <a:gd name="connsiteY6" fmla="*/ 203726 h 269166"/>
                    <a:gd name="connsiteX7" fmla="*/ 69652 w 183261"/>
                    <a:gd name="connsiteY7" fmla="*/ 181396 h 269166"/>
                    <a:gd name="connsiteX8" fmla="*/ 91982 w 183261"/>
                    <a:gd name="connsiteY8" fmla="*/ 159067 h 269166"/>
                    <a:gd name="connsiteX9" fmla="*/ 114312 w 183261"/>
                    <a:gd name="connsiteY9" fmla="*/ 181396 h 269166"/>
                    <a:gd name="connsiteX10" fmla="*/ 91982 w 183261"/>
                    <a:gd name="connsiteY10" fmla="*/ 203726 h 269166"/>
                    <a:gd name="connsiteX11" fmla="*/ 31074 w 183261"/>
                    <a:gd name="connsiteY11" fmla="*/ 91982 h 269166"/>
                    <a:gd name="connsiteX12" fmla="*/ 48938 w 183261"/>
                    <a:gd name="connsiteY12" fmla="*/ 49033 h 269166"/>
                    <a:gd name="connsiteX13" fmla="*/ 91887 w 183261"/>
                    <a:gd name="connsiteY13" fmla="*/ 31169 h 269166"/>
                    <a:gd name="connsiteX14" fmla="*/ 134836 w 183261"/>
                    <a:gd name="connsiteY14" fmla="*/ 49033 h 269166"/>
                    <a:gd name="connsiteX15" fmla="*/ 152700 w 183261"/>
                    <a:gd name="connsiteY15" fmla="*/ 91982 h 269166"/>
                    <a:gd name="connsiteX16" fmla="*/ 31074 w 183261"/>
                    <a:gd name="connsiteY16" fmla="*/ 91982 h 269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3261" h="269166">
                      <a:moveTo>
                        <a:pt x="91982" y="2568"/>
                      </a:moveTo>
                      <a:cubicBezTo>
                        <a:pt x="42857" y="2568"/>
                        <a:pt x="2568" y="42762"/>
                        <a:pt x="2568" y="91982"/>
                      </a:cubicBezTo>
                      <a:lnTo>
                        <a:pt x="2568" y="270716"/>
                      </a:lnTo>
                      <a:lnTo>
                        <a:pt x="181301" y="270716"/>
                      </a:lnTo>
                      <a:lnTo>
                        <a:pt x="181301" y="91982"/>
                      </a:lnTo>
                      <a:cubicBezTo>
                        <a:pt x="181301" y="42762"/>
                        <a:pt x="141108" y="2568"/>
                        <a:pt x="91982" y="2568"/>
                      </a:cubicBezTo>
                      <a:close/>
                      <a:moveTo>
                        <a:pt x="91982" y="203726"/>
                      </a:moveTo>
                      <a:cubicBezTo>
                        <a:pt x="79630" y="203726"/>
                        <a:pt x="69652" y="193749"/>
                        <a:pt x="69652" y="181396"/>
                      </a:cubicBezTo>
                      <a:cubicBezTo>
                        <a:pt x="69652" y="169044"/>
                        <a:pt x="79630" y="159067"/>
                        <a:pt x="91982" y="159067"/>
                      </a:cubicBezTo>
                      <a:cubicBezTo>
                        <a:pt x="104335" y="159067"/>
                        <a:pt x="114312" y="169044"/>
                        <a:pt x="114312" y="181396"/>
                      </a:cubicBezTo>
                      <a:cubicBezTo>
                        <a:pt x="114312" y="193654"/>
                        <a:pt x="104240" y="203726"/>
                        <a:pt x="91982" y="203726"/>
                      </a:cubicBezTo>
                      <a:close/>
                      <a:moveTo>
                        <a:pt x="31074" y="91982"/>
                      </a:moveTo>
                      <a:cubicBezTo>
                        <a:pt x="31074" y="75829"/>
                        <a:pt x="37441" y="60531"/>
                        <a:pt x="48938" y="49033"/>
                      </a:cubicBezTo>
                      <a:cubicBezTo>
                        <a:pt x="60530" y="37441"/>
                        <a:pt x="75734" y="31169"/>
                        <a:pt x="91887" y="31169"/>
                      </a:cubicBezTo>
                      <a:cubicBezTo>
                        <a:pt x="108041" y="31169"/>
                        <a:pt x="123339" y="37536"/>
                        <a:pt x="134836" y="49033"/>
                      </a:cubicBezTo>
                      <a:cubicBezTo>
                        <a:pt x="146429" y="60626"/>
                        <a:pt x="152700" y="75829"/>
                        <a:pt x="152700" y="91982"/>
                      </a:cubicBezTo>
                      <a:lnTo>
                        <a:pt x="31074" y="91982"/>
                      </a:lnTo>
                      <a:close/>
                    </a:path>
                  </a:pathLst>
                </a:custGeom>
                <a:solidFill>
                  <a:srgbClr val="0078D4"/>
                </a:solidFill>
                <a:ln w="569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grpSp>
        </p:grpSp>
        <p:grpSp>
          <p:nvGrpSpPr>
            <p:cNvPr id="506" name="Group 505">
              <a:extLst>
                <a:ext uri="{FF2B5EF4-FFF2-40B4-BE49-F238E27FC236}">
                  <a16:creationId xmlns:a16="http://schemas.microsoft.com/office/drawing/2014/main" id="{AD2B7B5D-FCC9-4D70-A421-0E190A2D086C}"/>
                </a:ext>
              </a:extLst>
            </p:cNvPr>
            <p:cNvGrpSpPr/>
            <p:nvPr/>
          </p:nvGrpSpPr>
          <p:grpSpPr>
            <a:xfrm>
              <a:off x="3184468" y="2018965"/>
              <a:ext cx="317783" cy="321080"/>
              <a:chOff x="3184468" y="2018965"/>
              <a:chExt cx="317783" cy="321080"/>
            </a:xfrm>
          </p:grpSpPr>
          <p:sp>
            <p:nvSpPr>
              <p:cNvPr id="723" name="Oval 722">
                <a:extLst>
                  <a:ext uri="{FF2B5EF4-FFF2-40B4-BE49-F238E27FC236}">
                    <a16:creationId xmlns:a16="http://schemas.microsoft.com/office/drawing/2014/main" id="{F2E97951-D41C-486C-9F0D-2C1394282A4F}"/>
                  </a:ext>
                </a:extLst>
              </p:cNvPr>
              <p:cNvSpPr/>
              <p:nvPr/>
            </p:nvSpPr>
            <p:spPr bwMode="auto">
              <a:xfrm>
                <a:off x="3184468" y="2018965"/>
                <a:ext cx="317783" cy="321080"/>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grpSp>
            <p:nvGrpSpPr>
              <p:cNvPr id="724" name="server 1" descr="server">
                <a:extLst>
                  <a:ext uri="{FF2B5EF4-FFF2-40B4-BE49-F238E27FC236}">
                    <a16:creationId xmlns:a16="http://schemas.microsoft.com/office/drawing/2014/main" id="{B6CE3921-7692-4ED2-9351-B769ABC86C58}"/>
                  </a:ext>
                </a:extLst>
              </p:cNvPr>
              <p:cNvGrpSpPr/>
              <p:nvPr/>
            </p:nvGrpSpPr>
            <p:grpSpPr>
              <a:xfrm>
                <a:off x="3271391" y="2055384"/>
                <a:ext cx="143936" cy="248242"/>
                <a:chOff x="789783" y="2138184"/>
                <a:chExt cx="261778" cy="451476"/>
              </a:xfrm>
            </p:grpSpPr>
            <p:sp>
              <p:nvSpPr>
                <p:cNvPr id="725" name="Rectangle 724">
                  <a:extLst>
                    <a:ext uri="{FF2B5EF4-FFF2-40B4-BE49-F238E27FC236}">
                      <a16:creationId xmlns:a16="http://schemas.microsoft.com/office/drawing/2014/main" id="{44BA34B8-5A74-469F-AEC1-46EA0C43229D}"/>
                    </a:ext>
                  </a:extLst>
                </p:cNvPr>
                <p:cNvSpPr/>
                <p:nvPr/>
              </p:nvSpPr>
              <p:spPr bwMode="auto">
                <a:xfrm>
                  <a:off x="789783" y="2138184"/>
                  <a:ext cx="261778" cy="451476"/>
                </a:xfrm>
                <a:prstGeom prst="rect">
                  <a:avLst/>
                </a:prstGeom>
                <a:solidFill>
                  <a:srgbClr val="0078D4"/>
                </a:solidFill>
                <a:ln w="9525"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26" name="Rectangle 725">
                  <a:extLst>
                    <a:ext uri="{FF2B5EF4-FFF2-40B4-BE49-F238E27FC236}">
                      <a16:creationId xmlns:a16="http://schemas.microsoft.com/office/drawing/2014/main" id="{44757FA4-6322-4DD3-B1CE-06A69377CF2F}"/>
                    </a:ext>
                  </a:extLst>
                </p:cNvPr>
                <p:cNvSpPr/>
                <p:nvPr/>
              </p:nvSpPr>
              <p:spPr bwMode="auto">
                <a:xfrm>
                  <a:off x="840371" y="2202480"/>
                  <a:ext cx="160601" cy="21341"/>
                </a:xfrm>
                <a:prstGeom prst="rect">
                  <a:avLst/>
                </a:prstGeom>
                <a:solidFill>
                  <a:srgbClr val="4FE4FF"/>
                </a:solidFill>
                <a:ln w="9525"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27" name="Rectangle 726">
                  <a:extLst>
                    <a:ext uri="{FF2B5EF4-FFF2-40B4-BE49-F238E27FC236}">
                      <a16:creationId xmlns:a16="http://schemas.microsoft.com/office/drawing/2014/main" id="{58D5C05B-1421-4010-94B3-F0ADD70CA23A}"/>
                    </a:ext>
                  </a:extLst>
                </p:cNvPr>
                <p:cNvSpPr/>
                <p:nvPr/>
              </p:nvSpPr>
              <p:spPr bwMode="auto">
                <a:xfrm>
                  <a:off x="840371" y="2256330"/>
                  <a:ext cx="160601" cy="21341"/>
                </a:xfrm>
                <a:prstGeom prst="rect">
                  <a:avLst/>
                </a:prstGeom>
                <a:solidFill>
                  <a:srgbClr val="4FE4FF"/>
                </a:solidFill>
                <a:ln w="9525"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28" name="Rectangle 727">
                  <a:extLst>
                    <a:ext uri="{FF2B5EF4-FFF2-40B4-BE49-F238E27FC236}">
                      <a16:creationId xmlns:a16="http://schemas.microsoft.com/office/drawing/2014/main" id="{5B7B75BB-26E6-4E1B-B5A6-508C90F0DCD1}"/>
                    </a:ext>
                  </a:extLst>
                </p:cNvPr>
                <p:cNvSpPr/>
                <p:nvPr/>
              </p:nvSpPr>
              <p:spPr bwMode="auto">
                <a:xfrm>
                  <a:off x="840371" y="2500865"/>
                  <a:ext cx="160601" cy="21341"/>
                </a:xfrm>
                <a:prstGeom prst="rect">
                  <a:avLst/>
                </a:prstGeom>
                <a:solidFill>
                  <a:srgbClr val="4FE4FF"/>
                </a:solidFill>
                <a:ln w="9525"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grpSp>
          <p:nvGrpSpPr>
            <p:cNvPr id="507" name="Group 506">
              <a:extLst>
                <a:ext uri="{FF2B5EF4-FFF2-40B4-BE49-F238E27FC236}">
                  <a16:creationId xmlns:a16="http://schemas.microsoft.com/office/drawing/2014/main" id="{E83CB63F-DBF7-405E-B463-F13D285902FB}"/>
                </a:ext>
              </a:extLst>
            </p:cNvPr>
            <p:cNvGrpSpPr/>
            <p:nvPr/>
          </p:nvGrpSpPr>
          <p:grpSpPr>
            <a:xfrm>
              <a:off x="6179765" y="2875514"/>
              <a:ext cx="290561" cy="290560"/>
              <a:chOff x="6179765" y="2875514"/>
              <a:chExt cx="290561" cy="290560"/>
            </a:xfrm>
          </p:grpSpPr>
          <p:sp>
            <p:nvSpPr>
              <p:cNvPr id="708" name="Oval 707">
                <a:extLst>
                  <a:ext uri="{FF2B5EF4-FFF2-40B4-BE49-F238E27FC236}">
                    <a16:creationId xmlns:a16="http://schemas.microsoft.com/office/drawing/2014/main" id="{9EED1602-DCC7-4A74-8F7C-10B0FFB79BE1}"/>
                  </a:ext>
                </a:extLst>
              </p:cNvPr>
              <p:cNvSpPr/>
              <p:nvPr/>
            </p:nvSpPr>
            <p:spPr bwMode="auto">
              <a:xfrm>
                <a:off x="6179765" y="2875514"/>
                <a:ext cx="290561" cy="290560"/>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grpSp>
            <p:nvGrpSpPr>
              <p:cNvPr id="709" name="collaborate" descr=" collaborate">
                <a:extLst>
                  <a:ext uri="{FF2B5EF4-FFF2-40B4-BE49-F238E27FC236}">
                    <a16:creationId xmlns:a16="http://schemas.microsoft.com/office/drawing/2014/main" id="{836BCA83-616C-4E8F-91EF-F65CCCB9E3B4}"/>
                  </a:ext>
                </a:extLst>
              </p:cNvPr>
              <p:cNvGrpSpPr/>
              <p:nvPr/>
            </p:nvGrpSpPr>
            <p:grpSpPr>
              <a:xfrm>
                <a:off x="6228179" y="2923928"/>
                <a:ext cx="193732" cy="193732"/>
                <a:chOff x="4477553" y="3868669"/>
                <a:chExt cx="410036" cy="410036"/>
              </a:xfrm>
            </p:grpSpPr>
            <p:sp>
              <p:nvSpPr>
                <p:cNvPr id="710" name="Freeform: Shape 709">
                  <a:extLst>
                    <a:ext uri="{FF2B5EF4-FFF2-40B4-BE49-F238E27FC236}">
                      <a16:creationId xmlns:a16="http://schemas.microsoft.com/office/drawing/2014/main" id="{BBC500A7-BFEA-4918-BCCA-EC4A095AA179}"/>
                    </a:ext>
                  </a:extLst>
                </p:cNvPr>
                <p:cNvSpPr/>
                <p:nvPr/>
              </p:nvSpPr>
              <p:spPr>
                <a:xfrm>
                  <a:off x="4613143" y="3910311"/>
                  <a:ext cx="139497" cy="80316"/>
                </a:xfrm>
                <a:custGeom>
                  <a:avLst/>
                  <a:gdLst>
                    <a:gd name="connsiteX0" fmla="*/ 70573 w 139496"/>
                    <a:gd name="connsiteY0" fmla="*/ 78951 h 80316"/>
                    <a:gd name="connsiteX1" fmla="*/ 138395 w 139496"/>
                    <a:gd name="connsiteY1" fmla="*/ 41177 h 80316"/>
                    <a:gd name="connsiteX2" fmla="*/ 69604 w 139496"/>
                    <a:gd name="connsiteY2" fmla="*/ 1405 h 80316"/>
                    <a:gd name="connsiteX3" fmla="*/ 1405 w 139496"/>
                    <a:gd name="connsiteY3" fmla="*/ 40907 h 80316"/>
                    <a:gd name="connsiteX4" fmla="*/ 69766 w 139496"/>
                    <a:gd name="connsiteY4" fmla="*/ 78951 h 80316"/>
                    <a:gd name="connsiteX5" fmla="*/ 70573 w 139496"/>
                    <a:gd name="connsiteY5" fmla="*/ 78951 h 8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496" h="80316">
                      <a:moveTo>
                        <a:pt x="70573" y="78951"/>
                      </a:moveTo>
                      <a:lnTo>
                        <a:pt x="138395" y="41177"/>
                      </a:lnTo>
                      <a:lnTo>
                        <a:pt x="69604" y="1405"/>
                      </a:lnTo>
                      <a:lnTo>
                        <a:pt x="1405" y="40907"/>
                      </a:lnTo>
                      <a:lnTo>
                        <a:pt x="69766" y="78951"/>
                      </a:lnTo>
                      <a:lnTo>
                        <a:pt x="70573" y="78951"/>
                      </a:lnTo>
                      <a:close/>
                    </a:path>
                  </a:pathLst>
                </a:custGeom>
                <a:solidFill>
                  <a:srgbClr val="50E6FF"/>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711" name="Freeform: Shape 710">
                  <a:extLst>
                    <a:ext uri="{FF2B5EF4-FFF2-40B4-BE49-F238E27FC236}">
                      <a16:creationId xmlns:a16="http://schemas.microsoft.com/office/drawing/2014/main" id="{ABFF2FBB-F20C-44A7-94CC-22151B68CFA2}"/>
                    </a:ext>
                  </a:extLst>
                </p:cNvPr>
                <p:cNvSpPr/>
                <p:nvPr/>
              </p:nvSpPr>
              <p:spPr>
                <a:xfrm>
                  <a:off x="4606728" y="3961830"/>
                  <a:ext cx="67635" cy="118361"/>
                </a:xfrm>
                <a:custGeom>
                  <a:avLst/>
                  <a:gdLst>
                    <a:gd name="connsiteX0" fmla="*/ 1405 w 67634"/>
                    <a:gd name="connsiteY0" fmla="*/ 1405 h 118360"/>
                    <a:gd name="connsiteX1" fmla="*/ 1405 w 67634"/>
                    <a:gd name="connsiteY1" fmla="*/ 79329 h 118360"/>
                    <a:gd name="connsiteX2" fmla="*/ 69065 w 67634"/>
                    <a:gd name="connsiteY2" fmla="*/ 118453 h 118360"/>
                    <a:gd name="connsiteX3" fmla="*/ 69065 w 67634"/>
                    <a:gd name="connsiteY3" fmla="*/ 39072 h 118360"/>
                    <a:gd name="connsiteX4" fmla="*/ 1405 w 67634"/>
                    <a:gd name="connsiteY4" fmla="*/ 1405 h 118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634" h="118360">
                      <a:moveTo>
                        <a:pt x="1405" y="1405"/>
                      </a:moveTo>
                      <a:lnTo>
                        <a:pt x="1405" y="79329"/>
                      </a:lnTo>
                      <a:lnTo>
                        <a:pt x="69065" y="118453"/>
                      </a:lnTo>
                      <a:lnTo>
                        <a:pt x="69065" y="39072"/>
                      </a:lnTo>
                      <a:lnTo>
                        <a:pt x="1405" y="1405"/>
                      </a:lnTo>
                      <a:close/>
                    </a:path>
                  </a:pathLst>
                </a:custGeom>
                <a:solidFill>
                  <a:srgbClr val="50E6FF"/>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712" name="Freeform: Shape 711">
                  <a:extLst>
                    <a:ext uri="{FF2B5EF4-FFF2-40B4-BE49-F238E27FC236}">
                      <a16:creationId xmlns:a16="http://schemas.microsoft.com/office/drawing/2014/main" id="{CB1456D4-AF89-4B8D-BB1B-E3617891F7B4}"/>
                    </a:ext>
                  </a:extLst>
                </p:cNvPr>
                <p:cNvSpPr/>
                <p:nvPr/>
              </p:nvSpPr>
              <p:spPr>
                <a:xfrm>
                  <a:off x="4688018" y="3962490"/>
                  <a:ext cx="67635" cy="118361"/>
                </a:xfrm>
                <a:custGeom>
                  <a:avLst/>
                  <a:gdLst>
                    <a:gd name="connsiteX0" fmla="*/ 69334 w 67634"/>
                    <a:gd name="connsiteY0" fmla="*/ 1405 h 118360"/>
                    <a:gd name="connsiteX1" fmla="*/ 1405 w 67634"/>
                    <a:gd name="connsiteY1" fmla="*/ 39234 h 118360"/>
                    <a:gd name="connsiteX2" fmla="*/ 1405 w 67634"/>
                    <a:gd name="connsiteY2" fmla="*/ 118021 h 118360"/>
                    <a:gd name="connsiteX3" fmla="*/ 69334 w 67634"/>
                    <a:gd name="connsiteY3" fmla="*/ 78682 h 118360"/>
                    <a:gd name="connsiteX4" fmla="*/ 69334 w 67634"/>
                    <a:gd name="connsiteY4" fmla="*/ 1405 h 118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634" h="118360">
                      <a:moveTo>
                        <a:pt x="69334" y="1405"/>
                      </a:moveTo>
                      <a:lnTo>
                        <a:pt x="1405" y="39234"/>
                      </a:lnTo>
                      <a:lnTo>
                        <a:pt x="1405" y="118021"/>
                      </a:lnTo>
                      <a:lnTo>
                        <a:pt x="69334" y="78682"/>
                      </a:lnTo>
                      <a:lnTo>
                        <a:pt x="69334" y="1405"/>
                      </a:lnTo>
                      <a:close/>
                    </a:path>
                  </a:pathLst>
                </a:custGeom>
                <a:solidFill>
                  <a:srgbClr val="50E6FF"/>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713" name="Freeform: Shape 712">
                  <a:extLst>
                    <a:ext uri="{FF2B5EF4-FFF2-40B4-BE49-F238E27FC236}">
                      <a16:creationId xmlns:a16="http://schemas.microsoft.com/office/drawing/2014/main" id="{841FD7FE-950A-469A-995C-7FDDE8703381}"/>
                    </a:ext>
                  </a:extLst>
                </p:cNvPr>
                <p:cNvSpPr/>
                <p:nvPr/>
              </p:nvSpPr>
              <p:spPr>
                <a:xfrm>
                  <a:off x="4477691" y="4225104"/>
                  <a:ext cx="97225" cy="50726"/>
                </a:xfrm>
                <a:custGeom>
                  <a:avLst/>
                  <a:gdLst>
                    <a:gd name="connsiteX0" fmla="*/ 1405 w 97225"/>
                    <a:gd name="connsiteY0" fmla="*/ 49759 h 50726"/>
                    <a:gd name="connsiteX1" fmla="*/ 49674 w 97225"/>
                    <a:gd name="connsiteY1" fmla="*/ 1405 h 50726"/>
                    <a:gd name="connsiteX2" fmla="*/ 97942 w 97225"/>
                    <a:gd name="connsiteY2" fmla="*/ 49759 h 50726"/>
                    <a:gd name="connsiteX3" fmla="*/ 1405 w 97225"/>
                    <a:gd name="connsiteY3" fmla="*/ 49759 h 50726"/>
                  </a:gdLst>
                  <a:ahLst/>
                  <a:cxnLst>
                    <a:cxn ang="0">
                      <a:pos x="connsiteX0" y="connsiteY0"/>
                    </a:cxn>
                    <a:cxn ang="0">
                      <a:pos x="connsiteX1" y="connsiteY1"/>
                    </a:cxn>
                    <a:cxn ang="0">
                      <a:pos x="connsiteX2" y="connsiteY2"/>
                    </a:cxn>
                    <a:cxn ang="0">
                      <a:pos x="connsiteX3" y="connsiteY3"/>
                    </a:cxn>
                  </a:cxnLst>
                  <a:rect l="l" t="t" r="r" b="b"/>
                  <a:pathLst>
                    <a:path w="97225" h="50726">
                      <a:moveTo>
                        <a:pt x="1405" y="49759"/>
                      </a:moveTo>
                      <a:cubicBezTo>
                        <a:pt x="1405" y="23022"/>
                        <a:pt x="22984" y="1405"/>
                        <a:pt x="49674" y="1405"/>
                      </a:cubicBezTo>
                      <a:cubicBezTo>
                        <a:pt x="76364" y="1405"/>
                        <a:pt x="97942" y="23022"/>
                        <a:pt x="97942" y="49759"/>
                      </a:cubicBezTo>
                      <a:lnTo>
                        <a:pt x="1405" y="49759"/>
                      </a:lnTo>
                      <a:close/>
                    </a:path>
                  </a:pathLst>
                </a:custGeom>
                <a:solidFill>
                  <a:srgbClr val="0078D4"/>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714" name="Freeform: Shape 713">
                  <a:extLst>
                    <a:ext uri="{FF2B5EF4-FFF2-40B4-BE49-F238E27FC236}">
                      <a16:creationId xmlns:a16="http://schemas.microsoft.com/office/drawing/2014/main" id="{8C012D99-89A0-48E2-A10A-405EFC5E0F66}"/>
                    </a:ext>
                  </a:extLst>
                </p:cNvPr>
                <p:cNvSpPr/>
                <p:nvPr/>
              </p:nvSpPr>
              <p:spPr>
                <a:xfrm>
                  <a:off x="4498704" y="4162588"/>
                  <a:ext cx="54953" cy="54953"/>
                </a:xfrm>
                <a:custGeom>
                  <a:avLst/>
                  <a:gdLst>
                    <a:gd name="connsiteX0" fmla="*/ 56204 w 54953"/>
                    <a:gd name="connsiteY0" fmla="*/ 28853 h 54953"/>
                    <a:gd name="connsiteX1" fmla="*/ 28805 w 54953"/>
                    <a:gd name="connsiteY1" fmla="*/ 56300 h 54953"/>
                    <a:gd name="connsiteX2" fmla="*/ 1405 w 54953"/>
                    <a:gd name="connsiteY2" fmla="*/ 28853 h 54953"/>
                    <a:gd name="connsiteX3" fmla="*/ 28805 w 54953"/>
                    <a:gd name="connsiteY3" fmla="*/ 1405 h 54953"/>
                    <a:gd name="connsiteX4" fmla="*/ 56204 w 54953"/>
                    <a:gd name="connsiteY4" fmla="*/ 28853 h 549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53" h="54953">
                      <a:moveTo>
                        <a:pt x="56204" y="28853"/>
                      </a:moveTo>
                      <a:cubicBezTo>
                        <a:pt x="56204" y="43999"/>
                        <a:pt x="43924" y="56300"/>
                        <a:pt x="28805" y="56300"/>
                      </a:cubicBezTo>
                      <a:cubicBezTo>
                        <a:pt x="13685" y="56300"/>
                        <a:pt x="1405" y="43999"/>
                        <a:pt x="1405" y="28853"/>
                      </a:cubicBezTo>
                      <a:cubicBezTo>
                        <a:pt x="1405" y="13707"/>
                        <a:pt x="13685" y="1405"/>
                        <a:pt x="28805" y="1405"/>
                      </a:cubicBezTo>
                      <a:cubicBezTo>
                        <a:pt x="43924" y="1405"/>
                        <a:pt x="56204" y="13636"/>
                        <a:pt x="56204" y="28853"/>
                      </a:cubicBezTo>
                      <a:close/>
                    </a:path>
                  </a:pathLst>
                </a:custGeom>
                <a:solidFill>
                  <a:srgbClr val="0078D4"/>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715" name="Freeform: Shape 714">
                  <a:extLst>
                    <a:ext uri="{FF2B5EF4-FFF2-40B4-BE49-F238E27FC236}">
                      <a16:creationId xmlns:a16="http://schemas.microsoft.com/office/drawing/2014/main" id="{6562FD72-397A-4207-8869-178438A0A315}"/>
                    </a:ext>
                  </a:extLst>
                </p:cNvPr>
                <p:cNvSpPr/>
                <p:nvPr/>
              </p:nvSpPr>
              <p:spPr>
                <a:xfrm>
                  <a:off x="4785119" y="4225104"/>
                  <a:ext cx="97225" cy="50726"/>
                </a:xfrm>
                <a:custGeom>
                  <a:avLst/>
                  <a:gdLst>
                    <a:gd name="connsiteX0" fmla="*/ 1405 w 97225"/>
                    <a:gd name="connsiteY0" fmla="*/ 49759 h 50726"/>
                    <a:gd name="connsiteX1" fmla="*/ 49674 w 97225"/>
                    <a:gd name="connsiteY1" fmla="*/ 1405 h 50726"/>
                    <a:gd name="connsiteX2" fmla="*/ 97942 w 97225"/>
                    <a:gd name="connsiteY2" fmla="*/ 49759 h 50726"/>
                    <a:gd name="connsiteX3" fmla="*/ 1405 w 97225"/>
                    <a:gd name="connsiteY3" fmla="*/ 49759 h 50726"/>
                  </a:gdLst>
                  <a:ahLst/>
                  <a:cxnLst>
                    <a:cxn ang="0">
                      <a:pos x="connsiteX0" y="connsiteY0"/>
                    </a:cxn>
                    <a:cxn ang="0">
                      <a:pos x="connsiteX1" y="connsiteY1"/>
                    </a:cxn>
                    <a:cxn ang="0">
                      <a:pos x="connsiteX2" y="connsiteY2"/>
                    </a:cxn>
                    <a:cxn ang="0">
                      <a:pos x="connsiteX3" y="connsiteY3"/>
                    </a:cxn>
                  </a:cxnLst>
                  <a:rect l="l" t="t" r="r" b="b"/>
                  <a:pathLst>
                    <a:path w="97225" h="50726">
                      <a:moveTo>
                        <a:pt x="1405" y="49759"/>
                      </a:moveTo>
                      <a:cubicBezTo>
                        <a:pt x="1405" y="23022"/>
                        <a:pt x="22984" y="1405"/>
                        <a:pt x="49674" y="1405"/>
                      </a:cubicBezTo>
                      <a:cubicBezTo>
                        <a:pt x="76363" y="1405"/>
                        <a:pt x="97942" y="23022"/>
                        <a:pt x="97942" y="49759"/>
                      </a:cubicBezTo>
                      <a:lnTo>
                        <a:pt x="1405" y="49759"/>
                      </a:lnTo>
                      <a:close/>
                    </a:path>
                  </a:pathLst>
                </a:custGeom>
                <a:solidFill>
                  <a:srgbClr val="0078D4"/>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716" name="Freeform: Shape 715">
                  <a:extLst>
                    <a:ext uri="{FF2B5EF4-FFF2-40B4-BE49-F238E27FC236}">
                      <a16:creationId xmlns:a16="http://schemas.microsoft.com/office/drawing/2014/main" id="{0135F002-23B6-4BAA-BC92-3BA84854E3A2}"/>
                    </a:ext>
                  </a:extLst>
                </p:cNvPr>
                <p:cNvSpPr/>
                <p:nvPr/>
              </p:nvSpPr>
              <p:spPr>
                <a:xfrm>
                  <a:off x="4806131" y="4162588"/>
                  <a:ext cx="54953" cy="54953"/>
                </a:xfrm>
                <a:custGeom>
                  <a:avLst/>
                  <a:gdLst>
                    <a:gd name="connsiteX0" fmla="*/ 56204 w 54953"/>
                    <a:gd name="connsiteY0" fmla="*/ 28853 h 54953"/>
                    <a:gd name="connsiteX1" fmla="*/ 28805 w 54953"/>
                    <a:gd name="connsiteY1" fmla="*/ 56300 h 54953"/>
                    <a:gd name="connsiteX2" fmla="*/ 1405 w 54953"/>
                    <a:gd name="connsiteY2" fmla="*/ 28853 h 54953"/>
                    <a:gd name="connsiteX3" fmla="*/ 28805 w 54953"/>
                    <a:gd name="connsiteY3" fmla="*/ 1405 h 54953"/>
                    <a:gd name="connsiteX4" fmla="*/ 56204 w 54953"/>
                    <a:gd name="connsiteY4" fmla="*/ 28853 h 549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53" h="54953">
                      <a:moveTo>
                        <a:pt x="56204" y="28853"/>
                      </a:moveTo>
                      <a:cubicBezTo>
                        <a:pt x="56204" y="43999"/>
                        <a:pt x="43924" y="56300"/>
                        <a:pt x="28805" y="56300"/>
                      </a:cubicBezTo>
                      <a:cubicBezTo>
                        <a:pt x="13685" y="56300"/>
                        <a:pt x="1405" y="43999"/>
                        <a:pt x="1405" y="28853"/>
                      </a:cubicBezTo>
                      <a:cubicBezTo>
                        <a:pt x="1405" y="13707"/>
                        <a:pt x="13685" y="1405"/>
                        <a:pt x="28805" y="1405"/>
                      </a:cubicBezTo>
                      <a:cubicBezTo>
                        <a:pt x="43924" y="1405"/>
                        <a:pt x="56204" y="13636"/>
                        <a:pt x="56204" y="28853"/>
                      </a:cubicBezTo>
                      <a:close/>
                    </a:path>
                  </a:pathLst>
                </a:custGeom>
                <a:solidFill>
                  <a:srgbClr val="0078D4"/>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717" name="Freeform: Shape 716">
                  <a:extLst>
                    <a:ext uri="{FF2B5EF4-FFF2-40B4-BE49-F238E27FC236}">
                      <a16:creationId xmlns:a16="http://schemas.microsoft.com/office/drawing/2014/main" id="{B8094C71-5E4A-4E2A-8B0E-895ACE7D65D1}"/>
                    </a:ext>
                  </a:extLst>
                </p:cNvPr>
                <p:cNvSpPr/>
                <p:nvPr/>
              </p:nvSpPr>
              <p:spPr>
                <a:xfrm>
                  <a:off x="4630374" y="4225104"/>
                  <a:ext cx="97225" cy="50726"/>
                </a:xfrm>
                <a:custGeom>
                  <a:avLst/>
                  <a:gdLst>
                    <a:gd name="connsiteX0" fmla="*/ 1405 w 97225"/>
                    <a:gd name="connsiteY0" fmla="*/ 49759 h 50726"/>
                    <a:gd name="connsiteX1" fmla="*/ 49674 w 97225"/>
                    <a:gd name="connsiteY1" fmla="*/ 1405 h 50726"/>
                    <a:gd name="connsiteX2" fmla="*/ 97942 w 97225"/>
                    <a:gd name="connsiteY2" fmla="*/ 49759 h 50726"/>
                    <a:gd name="connsiteX3" fmla="*/ 1405 w 97225"/>
                    <a:gd name="connsiteY3" fmla="*/ 49759 h 50726"/>
                  </a:gdLst>
                  <a:ahLst/>
                  <a:cxnLst>
                    <a:cxn ang="0">
                      <a:pos x="connsiteX0" y="connsiteY0"/>
                    </a:cxn>
                    <a:cxn ang="0">
                      <a:pos x="connsiteX1" y="connsiteY1"/>
                    </a:cxn>
                    <a:cxn ang="0">
                      <a:pos x="connsiteX2" y="connsiteY2"/>
                    </a:cxn>
                    <a:cxn ang="0">
                      <a:pos x="connsiteX3" y="connsiteY3"/>
                    </a:cxn>
                  </a:cxnLst>
                  <a:rect l="l" t="t" r="r" b="b"/>
                  <a:pathLst>
                    <a:path w="97225" h="50726">
                      <a:moveTo>
                        <a:pt x="1405" y="49759"/>
                      </a:moveTo>
                      <a:cubicBezTo>
                        <a:pt x="1405" y="23022"/>
                        <a:pt x="22984" y="1405"/>
                        <a:pt x="49674" y="1405"/>
                      </a:cubicBezTo>
                      <a:cubicBezTo>
                        <a:pt x="76363" y="1405"/>
                        <a:pt x="97942" y="23022"/>
                        <a:pt x="97942" y="49759"/>
                      </a:cubicBezTo>
                      <a:lnTo>
                        <a:pt x="1405" y="49759"/>
                      </a:lnTo>
                      <a:close/>
                    </a:path>
                  </a:pathLst>
                </a:custGeom>
                <a:solidFill>
                  <a:srgbClr val="50E6FF"/>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718" name="Freeform: Shape 717">
                  <a:extLst>
                    <a:ext uri="{FF2B5EF4-FFF2-40B4-BE49-F238E27FC236}">
                      <a16:creationId xmlns:a16="http://schemas.microsoft.com/office/drawing/2014/main" id="{21A29F98-6A46-46C5-B9AD-D843178A6A5D}"/>
                    </a:ext>
                  </a:extLst>
                </p:cNvPr>
                <p:cNvSpPr/>
                <p:nvPr/>
              </p:nvSpPr>
              <p:spPr>
                <a:xfrm>
                  <a:off x="4651386" y="4162588"/>
                  <a:ext cx="54953" cy="54953"/>
                </a:xfrm>
                <a:custGeom>
                  <a:avLst/>
                  <a:gdLst>
                    <a:gd name="connsiteX0" fmla="*/ 56204 w 54953"/>
                    <a:gd name="connsiteY0" fmla="*/ 28853 h 54953"/>
                    <a:gd name="connsiteX1" fmla="*/ 28805 w 54953"/>
                    <a:gd name="connsiteY1" fmla="*/ 56300 h 54953"/>
                    <a:gd name="connsiteX2" fmla="*/ 1405 w 54953"/>
                    <a:gd name="connsiteY2" fmla="*/ 28853 h 54953"/>
                    <a:gd name="connsiteX3" fmla="*/ 28805 w 54953"/>
                    <a:gd name="connsiteY3" fmla="*/ 1405 h 54953"/>
                    <a:gd name="connsiteX4" fmla="*/ 56204 w 54953"/>
                    <a:gd name="connsiteY4" fmla="*/ 28853 h 549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53" h="54953">
                      <a:moveTo>
                        <a:pt x="56204" y="28853"/>
                      </a:moveTo>
                      <a:cubicBezTo>
                        <a:pt x="56204" y="43999"/>
                        <a:pt x="43924" y="56300"/>
                        <a:pt x="28805" y="56300"/>
                      </a:cubicBezTo>
                      <a:cubicBezTo>
                        <a:pt x="13685" y="56300"/>
                        <a:pt x="1405" y="43999"/>
                        <a:pt x="1405" y="28853"/>
                      </a:cubicBezTo>
                      <a:cubicBezTo>
                        <a:pt x="1405" y="13707"/>
                        <a:pt x="13685" y="1405"/>
                        <a:pt x="28805" y="1405"/>
                      </a:cubicBezTo>
                      <a:cubicBezTo>
                        <a:pt x="43924" y="1405"/>
                        <a:pt x="56204" y="13636"/>
                        <a:pt x="56204" y="28853"/>
                      </a:cubicBezTo>
                      <a:close/>
                    </a:path>
                  </a:pathLst>
                </a:custGeom>
                <a:solidFill>
                  <a:srgbClr val="50E6FF"/>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719" name="Freeform: Shape 718">
                  <a:extLst>
                    <a:ext uri="{FF2B5EF4-FFF2-40B4-BE49-F238E27FC236}">
                      <a16:creationId xmlns:a16="http://schemas.microsoft.com/office/drawing/2014/main" id="{E65D56CD-E457-415D-A6B3-21550F4D65CA}"/>
                    </a:ext>
                  </a:extLst>
                </p:cNvPr>
                <p:cNvSpPr/>
                <p:nvPr/>
              </p:nvSpPr>
              <p:spPr>
                <a:xfrm>
                  <a:off x="4477477" y="3867775"/>
                  <a:ext cx="84544" cy="84544"/>
                </a:xfrm>
                <a:custGeom>
                  <a:avLst/>
                  <a:gdLst>
                    <a:gd name="connsiteX0" fmla="*/ 1405 w 84543"/>
                    <a:gd name="connsiteY0" fmla="*/ 1405 h 84543"/>
                    <a:gd name="connsiteX1" fmla="*/ 1405 w 84543"/>
                    <a:gd name="connsiteY1" fmla="*/ 86734 h 84543"/>
                    <a:gd name="connsiteX2" fmla="*/ 43995 w 84543"/>
                    <a:gd name="connsiteY2" fmla="*/ 86734 h 84543"/>
                    <a:gd name="connsiteX3" fmla="*/ 43995 w 84543"/>
                    <a:gd name="connsiteY3" fmla="*/ 44070 h 84543"/>
                    <a:gd name="connsiteX4" fmla="*/ 86585 w 84543"/>
                    <a:gd name="connsiteY4" fmla="*/ 44070 h 84543"/>
                    <a:gd name="connsiteX5" fmla="*/ 86585 w 84543"/>
                    <a:gd name="connsiteY5" fmla="*/ 1405 h 84543"/>
                    <a:gd name="connsiteX6" fmla="*/ 1405 w 84543"/>
                    <a:gd name="connsiteY6" fmla="*/ 1405 h 84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543" h="84543">
                      <a:moveTo>
                        <a:pt x="1405" y="1405"/>
                      </a:moveTo>
                      <a:lnTo>
                        <a:pt x="1405" y="86734"/>
                      </a:lnTo>
                      <a:lnTo>
                        <a:pt x="43995" y="86734"/>
                      </a:lnTo>
                      <a:lnTo>
                        <a:pt x="43995" y="44070"/>
                      </a:lnTo>
                      <a:lnTo>
                        <a:pt x="86585" y="44070"/>
                      </a:lnTo>
                      <a:lnTo>
                        <a:pt x="86585" y="1405"/>
                      </a:lnTo>
                      <a:lnTo>
                        <a:pt x="1405" y="1405"/>
                      </a:lnTo>
                      <a:close/>
                    </a:path>
                  </a:pathLst>
                </a:custGeom>
                <a:solidFill>
                  <a:srgbClr val="0078D4"/>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720" name="Freeform: Shape 719">
                  <a:extLst>
                    <a:ext uri="{FF2B5EF4-FFF2-40B4-BE49-F238E27FC236}">
                      <a16:creationId xmlns:a16="http://schemas.microsoft.com/office/drawing/2014/main" id="{C7AC18A5-8CF4-4AD4-9AFE-210DE9A17E7A}"/>
                    </a:ext>
                  </a:extLst>
                </p:cNvPr>
                <p:cNvSpPr/>
                <p:nvPr/>
              </p:nvSpPr>
              <p:spPr>
                <a:xfrm>
                  <a:off x="4798107" y="3867643"/>
                  <a:ext cx="84544" cy="84544"/>
                </a:xfrm>
                <a:custGeom>
                  <a:avLst/>
                  <a:gdLst>
                    <a:gd name="connsiteX0" fmla="*/ 1405 w 84543"/>
                    <a:gd name="connsiteY0" fmla="*/ 1405 h 84543"/>
                    <a:gd name="connsiteX1" fmla="*/ 1405 w 84543"/>
                    <a:gd name="connsiteY1" fmla="*/ 44070 h 84543"/>
                    <a:gd name="connsiteX2" fmla="*/ 43995 w 84543"/>
                    <a:gd name="connsiteY2" fmla="*/ 44070 h 84543"/>
                    <a:gd name="connsiteX3" fmla="*/ 43995 w 84543"/>
                    <a:gd name="connsiteY3" fmla="*/ 86735 h 84543"/>
                    <a:gd name="connsiteX4" fmla="*/ 86585 w 84543"/>
                    <a:gd name="connsiteY4" fmla="*/ 86735 h 84543"/>
                    <a:gd name="connsiteX5" fmla="*/ 86585 w 84543"/>
                    <a:gd name="connsiteY5" fmla="*/ 1405 h 84543"/>
                    <a:gd name="connsiteX6" fmla="*/ 1405 w 84543"/>
                    <a:gd name="connsiteY6" fmla="*/ 1405 h 84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543" h="84543">
                      <a:moveTo>
                        <a:pt x="1405" y="1405"/>
                      </a:moveTo>
                      <a:lnTo>
                        <a:pt x="1405" y="44070"/>
                      </a:lnTo>
                      <a:lnTo>
                        <a:pt x="43995" y="44070"/>
                      </a:lnTo>
                      <a:lnTo>
                        <a:pt x="43995" y="86735"/>
                      </a:lnTo>
                      <a:lnTo>
                        <a:pt x="86585" y="86735"/>
                      </a:lnTo>
                      <a:lnTo>
                        <a:pt x="86585" y="1405"/>
                      </a:lnTo>
                      <a:lnTo>
                        <a:pt x="1405" y="1405"/>
                      </a:lnTo>
                      <a:close/>
                    </a:path>
                  </a:pathLst>
                </a:custGeom>
                <a:solidFill>
                  <a:srgbClr val="0078D4"/>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721" name="Freeform: Shape 720">
                  <a:extLst>
                    <a:ext uri="{FF2B5EF4-FFF2-40B4-BE49-F238E27FC236}">
                      <a16:creationId xmlns:a16="http://schemas.microsoft.com/office/drawing/2014/main" id="{E74FA023-898A-4C9F-9B46-6D757FE0FF32}"/>
                    </a:ext>
                  </a:extLst>
                </p:cNvPr>
                <p:cNvSpPr/>
                <p:nvPr/>
              </p:nvSpPr>
              <p:spPr>
                <a:xfrm>
                  <a:off x="4477477" y="4041288"/>
                  <a:ext cx="84544" cy="84544"/>
                </a:xfrm>
                <a:custGeom>
                  <a:avLst/>
                  <a:gdLst>
                    <a:gd name="connsiteX0" fmla="*/ 43995 w 84543"/>
                    <a:gd name="connsiteY0" fmla="*/ 1405 h 84543"/>
                    <a:gd name="connsiteX1" fmla="*/ 1405 w 84543"/>
                    <a:gd name="connsiteY1" fmla="*/ 1405 h 84543"/>
                    <a:gd name="connsiteX2" fmla="*/ 1405 w 84543"/>
                    <a:gd name="connsiteY2" fmla="*/ 86734 h 84543"/>
                    <a:gd name="connsiteX3" fmla="*/ 86585 w 84543"/>
                    <a:gd name="connsiteY3" fmla="*/ 86734 h 84543"/>
                    <a:gd name="connsiteX4" fmla="*/ 86585 w 84543"/>
                    <a:gd name="connsiteY4" fmla="*/ 44070 h 84543"/>
                    <a:gd name="connsiteX5" fmla="*/ 43995 w 84543"/>
                    <a:gd name="connsiteY5" fmla="*/ 44070 h 84543"/>
                    <a:gd name="connsiteX6" fmla="*/ 43995 w 84543"/>
                    <a:gd name="connsiteY6" fmla="*/ 1405 h 84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543" h="84543">
                      <a:moveTo>
                        <a:pt x="43995" y="1405"/>
                      </a:moveTo>
                      <a:lnTo>
                        <a:pt x="1405" y="1405"/>
                      </a:lnTo>
                      <a:lnTo>
                        <a:pt x="1405" y="86734"/>
                      </a:lnTo>
                      <a:lnTo>
                        <a:pt x="86585" y="86734"/>
                      </a:lnTo>
                      <a:lnTo>
                        <a:pt x="86585" y="44070"/>
                      </a:lnTo>
                      <a:lnTo>
                        <a:pt x="43995" y="44070"/>
                      </a:lnTo>
                      <a:lnTo>
                        <a:pt x="43995" y="1405"/>
                      </a:lnTo>
                      <a:close/>
                    </a:path>
                  </a:pathLst>
                </a:custGeom>
                <a:solidFill>
                  <a:srgbClr val="0078D4"/>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722" name="Freeform: Shape 721">
                  <a:extLst>
                    <a:ext uri="{FF2B5EF4-FFF2-40B4-BE49-F238E27FC236}">
                      <a16:creationId xmlns:a16="http://schemas.microsoft.com/office/drawing/2014/main" id="{F10C8B8F-3BAC-47BA-BBDB-76D196906E01}"/>
                    </a:ext>
                  </a:extLst>
                </p:cNvPr>
                <p:cNvSpPr/>
                <p:nvPr/>
              </p:nvSpPr>
              <p:spPr>
                <a:xfrm>
                  <a:off x="4798107" y="4041288"/>
                  <a:ext cx="84544" cy="84544"/>
                </a:xfrm>
                <a:custGeom>
                  <a:avLst/>
                  <a:gdLst>
                    <a:gd name="connsiteX0" fmla="*/ 43995 w 84543"/>
                    <a:gd name="connsiteY0" fmla="*/ 44070 h 84543"/>
                    <a:gd name="connsiteX1" fmla="*/ 1405 w 84543"/>
                    <a:gd name="connsiteY1" fmla="*/ 44070 h 84543"/>
                    <a:gd name="connsiteX2" fmla="*/ 1405 w 84543"/>
                    <a:gd name="connsiteY2" fmla="*/ 86734 h 84543"/>
                    <a:gd name="connsiteX3" fmla="*/ 86585 w 84543"/>
                    <a:gd name="connsiteY3" fmla="*/ 86734 h 84543"/>
                    <a:gd name="connsiteX4" fmla="*/ 86585 w 84543"/>
                    <a:gd name="connsiteY4" fmla="*/ 1405 h 84543"/>
                    <a:gd name="connsiteX5" fmla="*/ 43995 w 84543"/>
                    <a:gd name="connsiteY5" fmla="*/ 1405 h 84543"/>
                    <a:gd name="connsiteX6" fmla="*/ 43995 w 84543"/>
                    <a:gd name="connsiteY6" fmla="*/ 44070 h 84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543" h="84543">
                      <a:moveTo>
                        <a:pt x="43995" y="44070"/>
                      </a:moveTo>
                      <a:lnTo>
                        <a:pt x="1405" y="44070"/>
                      </a:lnTo>
                      <a:lnTo>
                        <a:pt x="1405" y="86734"/>
                      </a:lnTo>
                      <a:lnTo>
                        <a:pt x="86585" y="86734"/>
                      </a:lnTo>
                      <a:lnTo>
                        <a:pt x="86585" y="1405"/>
                      </a:lnTo>
                      <a:lnTo>
                        <a:pt x="43995" y="1405"/>
                      </a:lnTo>
                      <a:lnTo>
                        <a:pt x="43995" y="44070"/>
                      </a:lnTo>
                      <a:close/>
                    </a:path>
                  </a:pathLst>
                </a:custGeom>
                <a:solidFill>
                  <a:srgbClr val="0078D4"/>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grpSp>
        </p:grpSp>
        <p:grpSp>
          <p:nvGrpSpPr>
            <p:cNvPr id="508" name="Group 507">
              <a:extLst>
                <a:ext uri="{FF2B5EF4-FFF2-40B4-BE49-F238E27FC236}">
                  <a16:creationId xmlns:a16="http://schemas.microsoft.com/office/drawing/2014/main" id="{1E6CE2AF-55F0-44CC-B2D6-08BC2300ED93}"/>
                </a:ext>
              </a:extLst>
            </p:cNvPr>
            <p:cNvGrpSpPr/>
            <p:nvPr/>
          </p:nvGrpSpPr>
          <p:grpSpPr>
            <a:xfrm>
              <a:off x="870850" y="2531711"/>
              <a:ext cx="394918" cy="394918"/>
              <a:chOff x="870850" y="2531711"/>
              <a:chExt cx="394918" cy="394918"/>
            </a:xfrm>
          </p:grpSpPr>
          <p:sp>
            <p:nvSpPr>
              <p:cNvPr id="689" name="Oval 688">
                <a:extLst>
                  <a:ext uri="{FF2B5EF4-FFF2-40B4-BE49-F238E27FC236}">
                    <a16:creationId xmlns:a16="http://schemas.microsoft.com/office/drawing/2014/main" id="{C80799CF-4F65-47BE-BD95-FC503CE0798F}"/>
                  </a:ext>
                </a:extLst>
              </p:cNvPr>
              <p:cNvSpPr/>
              <p:nvPr/>
            </p:nvSpPr>
            <p:spPr bwMode="auto">
              <a:xfrm>
                <a:off x="870850" y="2531711"/>
                <a:ext cx="394918" cy="394918"/>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sp>
            <p:nvSpPr>
              <p:cNvPr id="690" name="money" title="Icon of a creditcard with signal lines on top">
                <a:extLst>
                  <a:ext uri="{FF2B5EF4-FFF2-40B4-BE49-F238E27FC236}">
                    <a16:creationId xmlns:a16="http://schemas.microsoft.com/office/drawing/2014/main" id="{FB16D03E-1C10-461C-9160-9A857A569581}"/>
                  </a:ext>
                </a:extLst>
              </p:cNvPr>
              <p:cNvSpPr>
                <a:spLocks noChangeAspect="1" noEditPoints="1"/>
              </p:cNvSpPr>
              <p:nvPr/>
            </p:nvSpPr>
            <p:spPr bwMode="auto">
              <a:xfrm>
                <a:off x="968876" y="2592744"/>
                <a:ext cx="198866" cy="272853"/>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2700" cap="sq">
                <a:solidFill>
                  <a:srgbClr val="F5A7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0" cap="none" spc="0" normalizeH="0" baseline="0" noProof="0">
                  <a:ln>
                    <a:noFill/>
                  </a:ln>
                  <a:gradFill>
                    <a:gsLst>
                      <a:gs pos="0">
                        <a:srgbClr val="505050"/>
                      </a:gs>
                      <a:gs pos="100000">
                        <a:srgbClr val="505050"/>
                      </a:gs>
                    </a:gsLst>
                    <a:lin ang="5400000" scaled="1"/>
                  </a:gradFill>
                  <a:effectLst/>
                  <a:uLnTx/>
                  <a:uFillTx/>
                  <a:latin typeface="Neue Haas Grotesk Text Pro"/>
                  <a:ea typeface="+mn-ea"/>
                  <a:cs typeface="+mn-cs"/>
                </a:endParaRPr>
              </a:p>
            </p:txBody>
          </p:sp>
          <p:sp>
            <p:nvSpPr>
              <p:cNvPr id="691" name="Oval 690">
                <a:extLst>
                  <a:ext uri="{FF2B5EF4-FFF2-40B4-BE49-F238E27FC236}">
                    <a16:creationId xmlns:a16="http://schemas.microsoft.com/office/drawing/2014/main" id="{7E6079D9-890B-4083-9A40-3FB1CA0D8FC4}"/>
                  </a:ext>
                </a:extLst>
              </p:cNvPr>
              <p:cNvSpPr/>
              <p:nvPr/>
            </p:nvSpPr>
            <p:spPr bwMode="auto">
              <a:xfrm>
                <a:off x="870850" y="2531711"/>
                <a:ext cx="394918" cy="394918"/>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grpSp>
            <p:nvGrpSpPr>
              <p:cNvPr id="692" name="nodes" descr="nodes">
                <a:extLst>
                  <a:ext uri="{FF2B5EF4-FFF2-40B4-BE49-F238E27FC236}">
                    <a16:creationId xmlns:a16="http://schemas.microsoft.com/office/drawing/2014/main" id="{9DE8BA07-BE5E-491F-97AC-C4D7A601F58E}"/>
                  </a:ext>
                </a:extLst>
              </p:cNvPr>
              <p:cNvGrpSpPr>
                <a:grpSpLocks noChangeAspect="1"/>
              </p:cNvGrpSpPr>
              <p:nvPr/>
            </p:nvGrpSpPr>
            <p:grpSpPr bwMode="auto">
              <a:xfrm>
                <a:off x="931910" y="2593203"/>
                <a:ext cx="272798" cy="271934"/>
                <a:chOff x="1018" y="767"/>
                <a:chExt cx="316" cy="315"/>
              </a:xfrm>
            </p:grpSpPr>
            <p:sp>
              <p:nvSpPr>
                <p:cNvPr id="693" name="AutoShape 3">
                  <a:extLst>
                    <a:ext uri="{FF2B5EF4-FFF2-40B4-BE49-F238E27FC236}">
                      <a16:creationId xmlns:a16="http://schemas.microsoft.com/office/drawing/2014/main" id="{980358EB-5BC1-425B-AEAA-8E369405CB40}"/>
                    </a:ext>
                  </a:extLst>
                </p:cNvPr>
                <p:cNvSpPr>
                  <a:spLocks noChangeAspect="1" noChangeArrowheads="1" noTextEdit="1"/>
                </p:cNvSpPr>
                <p:nvPr/>
              </p:nvSpPr>
              <p:spPr bwMode="auto">
                <a:xfrm>
                  <a:off x="1018" y="767"/>
                  <a:ext cx="316" cy="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94" name="Freeform 5">
                  <a:extLst>
                    <a:ext uri="{FF2B5EF4-FFF2-40B4-BE49-F238E27FC236}">
                      <a16:creationId xmlns:a16="http://schemas.microsoft.com/office/drawing/2014/main" id="{87DAC4F1-2BE6-4A39-BB2B-E67358BC0C01}"/>
                    </a:ext>
                  </a:extLst>
                </p:cNvPr>
                <p:cNvSpPr>
                  <a:spLocks/>
                </p:cNvSpPr>
                <p:nvPr/>
              </p:nvSpPr>
              <p:spPr bwMode="auto">
                <a:xfrm>
                  <a:off x="1072" y="901"/>
                  <a:ext cx="86" cy="89"/>
                </a:xfrm>
                <a:custGeom>
                  <a:avLst/>
                  <a:gdLst>
                    <a:gd name="T0" fmla="*/ 47 w 47"/>
                    <a:gd name="T1" fmla="*/ 4 h 48"/>
                    <a:gd name="T2" fmla="*/ 44 w 47"/>
                    <a:gd name="T3" fmla="*/ 0 h 48"/>
                    <a:gd name="T4" fmla="*/ 16 w 47"/>
                    <a:gd name="T5" fmla="*/ 29 h 48"/>
                    <a:gd name="T6" fmla="*/ 11 w 47"/>
                    <a:gd name="T7" fmla="*/ 27 h 48"/>
                    <a:gd name="T8" fmla="*/ 0 w 47"/>
                    <a:gd name="T9" fmla="*/ 37 h 48"/>
                    <a:gd name="T10" fmla="*/ 11 w 47"/>
                    <a:gd name="T11" fmla="*/ 48 h 48"/>
                    <a:gd name="T12" fmla="*/ 21 w 47"/>
                    <a:gd name="T13" fmla="*/ 37 h 48"/>
                    <a:gd name="T14" fmla="*/ 19 w 47"/>
                    <a:gd name="T15" fmla="*/ 32 h 48"/>
                    <a:gd name="T16" fmla="*/ 47 w 47"/>
                    <a:gd name="T17"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48">
                      <a:moveTo>
                        <a:pt x="47" y="4"/>
                      </a:moveTo>
                      <a:cubicBezTo>
                        <a:pt x="44" y="0"/>
                        <a:pt x="44" y="0"/>
                        <a:pt x="44" y="0"/>
                      </a:cubicBezTo>
                      <a:cubicBezTo>
                        <a:pt x="16" y="29"/>
                        <a:pt x="16" y="29"/>
                        <a:pt x="16" y="29"/>
                      </a:cubicBezTo>
                      <a:cubicBezTo>
                        <a:pt x="14" y="28"/>
                        <a:pt x="12" y="27"/>
                        <a:pt x="11" y="27"/>
                      </a:cubicBezTo>
                      <a:cubicBezTo>
                        <a:pt x="5" y="27"/>
                        <a:pt x="0" y="32"/>
                        <a:pt x="0" y="37"/>
                      </a:cubicBezTo>
                      <a:cubicBezTo>
                        <a:pt x="0" y="43"/>
                        <a:pt x="5" y="48"/>
                        <a:pt x="11" y="48"/>
                      </a:cubicBezTo>
                      <a:cubicBezTo>
                        <a:pt x="16" y="48"/>
                        <a:pt x="21" y="43"/>
                        <a:pt x="21" y="37"/>
                      </a:cubicBezTo>
                      <a:cubicBezTo>
                        <a:pt x="21" y="36"/>
                        <a:pt x="20" y="34"/>
                        <a:pt x="19" y="32"/>
                      </a:cubicBezTo>
                      <a:lnTo>
                        <a:pt x="47" y="4"/>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95" name="Freeform 6">
                  <a:extLst>
                    <a:ext uri="{FF2B5EF4-FFF2-40B4-BE49-F238E27FC236}">
                      <a16:creationId xmlns:a16="http://schemas.microsoft.com/office/drawing/2014/main" id="{CED1A4C1-13BE-4A08-8AB0-81578B9B9781}"/>
                    </a:ext>
                  </a:extLst>
                </p:cNvPr>
                <p:cNvSpPr>
                  <a:spLocks/>
                </p:cNvSpPr>
                <p:nvPr/>
              </p:nvSpPr>
              <p:spPr bwMode="auto">
                <a:xfrm>
                  <a:off x="1151" y="903"/>
                  <a:ext cx="70" cy="113"/>
                </a:xfrm>
                <a:custGeom>
                  <a:avLst/>
                  <a:gdLst>
                    <a:gd name="T0" fmla="*/ 23 w 38"/>
                    <a:gd name="T1" fmla="*/ 31 h 61"/>
                    <a:gd name="T2" fmla="*/ 20 w 38"/>
                    <a:gd name="T3" fmla="*/ 31 h 61"/>
                    <a:gd name="T4" fmla="*/ 5 w 38"/>
                    <a:gd name="T5" fmla="*/ 0 h 61"/>
                    <a:gd name="T6" fmla="*/ 0 w 38"/>
                    <a:gd name="T7" fmla="*/ 2 h 61"/>
                    <a:gd name="T8" fmla="*/ 15 w 38"/>
                    <a:gd name="T9" fmla="*/ 33 h 61"/>
                    <a:gd name="T10" fmla="*/ 8 w 38"/>
                    <a:gd name="T11" fmla="*/ 46 h 61"/>
                    <a:gd name="T12" fmla="*/ 23 w 38"/>
                    <a:gd name="T13" fmla="*/ 61 h 61"/>
                    <a:gd name="T14" fmla="*/ 38 w 38"/>
                    <a:gd name="T15" fmla="*/ 46 h 61"/>
                    <a:gd name="T16" fmla="*/ 23 w 38"/>
                    <a:gd name="T17" fmla="*/ 3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1">
                      <a:moveTo>
                        <a:pt x="23" y="31"/>
                      </a:moveTo>
                      <a:cubicBezTo>
                        <a:pt x="22" y="31"/>
                        <a:pt x="21" y="31"/>
                        <a:pt x="20" y="31"/>
                      </a:cubicBezTo>
                      <a:cubicBezTo>
                        <a:pt x="5" y="0"/>
                        <a:pt x="5" y="0"/>
                        <a:pt x="5" y="0"/>
                      </a:cubicBezTo>
                      <a:cubicBezTo>
                        <a:pt x="0" y="2"/>
                        <a:pt x="0" y="2"/>
                        <a:pt x="0" y="2"/>
                      </a:cubicBezTo>
                      <a:cubicBezTo>
                        <a:pt x="15" y="33"/>
                        <a:pt x="15" y="33"/>
                        <a:pt x="15" y="33"/>
                      </a:cubicBezTo>
                      <a:cubicBezTo>
                        <a:pt x="11" y="36"/>
                        <a:pt x="8" y="41"/>
                        <a:pt x="8" y="46"/>
                      </a:cubicBezTo>
                      <a:cubicBezTo>
                        <a:pt x="8" y="55"/>
                        <a:pt x="15" y="61"/>
                        <a:pt x="23" y="61"/>
                      </a:cubicBezTo>
                      <a:cubicBezTo>
                        <a:pt x="32" y="61"/>
                        <a:pt x="38" y="55"/>
                        <a:pt x="38" y="46"/>
                      </a:cubicBezTo>
                      <a:cubicBezTo>
                        <a:pt x="38" y="38"/>
                        <a:pt x="32" y="31"/>
                        <a:pt x="23" y="31"/>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96" name="Freeform 7">
                  <a:extLst>
                    <a:ext uri="{FF2B5EF4-FFF2-40B4-BE49-F238E27FC236}">
                      <a16:creationId xmlns:a16="http://schemas.microsoft.com/office/drawing/2014/main" id="{11E12425-C925-4677-94C3-077270DC5EB4}"/>
                    </a:ext>
                  </a:extLst>
                </p:cNvPr>
                <p:cNvSpPr>
                  <a:spLocks/>
                </p:cNvSpPr>
                <p:nvPr/>
              </p:nvSpPr>
              <p:spPr bwMode="auto">
                <a:xfrm>
                  <a:off x="1155" y="900"/>
                  <a:ext cx="124" cy="51"/>
                </a:xfrm>
                <a:custGeom>
                  <a:avLst/>
                  <a:gdLst>
                    <a:gd name="T0" fmla="*/ 57 w 67"/>
                    <a:gd name="T1" fmla="*/ 8 h 28"/>
                    <a:gd name="T2" fmla="*/ 48 w 67"/>
                    <a:gd name="T3" fmla="*/ 13 h 28"/>
                    <a:gd name="T4" fmla="*/ 1 w 67"/>
                    <a:gd name="T5" fmla="*/ 0 h 28"/>
                    <a:gd name="T6" fmla="*/ 0 w 67"/>
                    <a:gd name="T7" fmla="*/ 5 h 28"/>
                    <a:gd name="T8" fmla="*/ 46 w 67"/>
                    <a:gd name="T9" fmla="*/ 18 h 28"/>
                    <a:gd name="T10" fmla="*/ 46 w 67"/>
                    <a:gd name="T11" fmla="*/ 18 h 28"/>
                    <a:gd name="T12" fmla="*/ 57 w 67"/>
                    <a:gd name="T13" fmla="*/ 28 h 28"/>
                    <a:gd name="T14" fmla="*/ 67 w 67"/>
                    <a:gd name="T15" fmla="*/ 18 h 28"/>
                    <a:gd name="T16" fmla="*/ 57 w 67"/>
                    <a:gd name="T17" fmla="*/ 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28">
                      <a:moveTo>
                        <a:pt x="57" y="8"/>
                      </a:moveTo>
                      <a:cubicBezTo>
                        <a:pt x="53" y="8"/>
                        <a:pt x="50" y="10"/>
                        <a:pt x="48" y="13"/>
                      </a:cubicBezTo>
                      <a:cubicBezTo>
                        <a:pt x="1" y="0"/>
                        <a:pt x="1" y="0"/>
                        <a:pt x="1" y="0"/>
                      </a:cubicBezTo>
                      <a:cubicBezTo>
                        <a:pt x="0" y="5"/>
                        <a:pt x="0" y="5"/>
                        <a:pt x="0" y="5"/>
                      </a:cubicBezTo>
                      <a:cubicBezTo>
                        <a:pt x="46" y="18"/>
                        <a:pt x="46" y="18"/>
                        <a:pt x="46" y="18"/>
                      </a:cubicBezTo>
                      <a:cubicBezTo>
                        <a:pt x="46" y="18"/>
                        <a:pt x="46" y="18"/>
                        <a:pt x="46" y="18"/>
                      </a:cubicBezTo>
                      <a:cubicBezTo>
                        <a:pt x="46" y="24"/>
                        <a:pt x="51" y="28"/>
                        <a:pt x="57" y="28"/>
                      </a:cubicBezTo>
                      <a:cubicBezTo>
                        <a:pt x="62" y="28"/>
                        <a:pt x="67" y="24"/>
                        <a:pt x="67" y="18"/>
                      </a:cubicBezTo>
                      <a:cubicBezTo>
                        <a:pt x="67" y="13"/>
                        <a:pt x="62" y="8"/>
                        <a:pt x="57" y="8"/>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97" name="Freeform 8">
                  <a:extLst>
                    <a:ext uri="{FF2B5EF4-FFF2-40B4-BE49-F238E27FC236}">
                      <a16:creationId xmlns:a16="http://schemas.microsoft.com/office/drawing/2014/main" id="{747F7DF8-EB6E-45F4-95ED-8217A8737337}"/>
                    </a:ext>
                  </a:extLst>
                </p:cNvPr>
                <p:cNvSpPr>
                  <a:spLocks/>
                </p:cNvSpPr>
                <p:nvPr/>
              </p:nvSpPr>
              <p:spPr bwMode="auto">
                <a:xfrm>
                  <a:off x="1044" y="839"/>
                  <a:ext cx="114" cy="70"/>
                </a:xfrm>
                <a:custGeom>
                  <a:avLst/>
                  <a:gdLst>
                    <a:gd name="T0" fmla="*/ 62 w 62"/>
                    <a:gd name="T1" fmla="*/ 34 h 38"/>
                    <a:gd name="T2" fmla="*/ 30 w 62"/>
                    <a:gd name="T3" fmla="*/ 19 h 38"/>
                    <a:gd name="T4" fmla="*/ 31 w 62"/>
                    <a:gd name="T5" fmla="*/ 16 h 38"/>
                    <a:gd name="T6" fmla="*/ 15 w 62"/>
                    <a:gd name="T7" fmla="*/ 0 h 38"/>
                    <a:gd name="T8" fmla="*/ 0 w 62"/>
                    <a:gd name="T9" fmla="*/ 16 h 38"/>
                    <a:gd name="T10" fmla="*/ 15 w 62"/>
                    <a:gd name="T11" fmla="*/ 31 h 38"/>
                    <a:gd name="T12" fmla="*/ 28 w 62"/>
                    <a:gd name="T13" fmla="*/ 23 h 38"/>
                    <a:gd name="T14" fmla="*/ 59 w 62"/>
                    <a:gd name="T15" fmla="*/ 38 h 38"/>
                    <a:gd name="T16" fmla="*/ 62 w 62"/>
                    <a:gd name="T17" fmla="*/ 3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38">
                      <a:moveTo>
                        <a:pt x="62" y="34"/>
                      </a:moveTo>
                      <a:cubicBezTo>
                        <a:pt x="30" y="19"/>
                        <a:pt x="30" y="19"/>
                        <a:pt x="30" y="19"/>
                      </a:cubicBezTo>
                      <a:cubicBezTo>
                        <a:pt x="30" y="18"/>
                        <a:pt x="31" y="17"/>
                        <a:pt x="31" y="16"/>
                      </a:cubicBezTo>
                      <a:cubicBezTo>
                        <a:pt x="31" y="7"/>
                        <a:pt x="24" y="0"/>
                        <a:pt x="15" y="0"/>
                      </a:cubicBezTo>
                      <a:cubicBezTo>
                        <a:pt x="7" y="0"/>
                        <a:pt x="0" y="7"/>
                        <a:pt x="0" y="16"/>
                      </a:cubicBezTo>
                      <a:cubicBezTo>
                        <a:pt x="0" y="24"/>
                        <a:pt x="7" y="31"/>
                        <a:pt x="15" y="31"/>
                      </a:cubicBezTo>
                      <a:cubicBezTo>
                        <a:pt x="21" y="31"/>
                        <a:pt x="26" y="28"/>
                        <a:pt x="28" y="23"/>
                      </a:cubicBezTo>
                      <a:cubicBezTo>
                        <a:pt x="59" y="38"/>
                        <a:pt x="59" y="38"/>
                        <a:pt x="59" y="38"/>
                      </a:cubicBezTo>
                      <a:lnTo>
                        <a:pt x="62" y="34"/>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98" name="Freeform 9">
                  <a:extLst>
                    <a:ext uri="{FF2B5EF4-FFF2-40B4-BE49-F238E27FC236}">
                      <a16:creationId xmlns:a16="http://schemas.microsoft.com/office/drawing/2014/main" id="{4BEA4D27-E21E-45AE-894A-6B64D74E54A0}"/>
                    </a:ext>
                  </a:extLst>
                </p:cNvPr>
                <p:cNvSpPr>
                  <a:spLocks/>
                </p:cNvSpPr>
                <p:nvPr/>
              </p:nvSpPr>
              <p:spPr bwMode="auto">
                <a:xfrm>
                  <a:off x="1155" y="822"/>
                  <a:ext cx="179" cy="87"/>
                </a:xfrm>
                <a:custGeom>
                  <a:avLst/>
                  <a:gdLst>
                    <a:gd name="T0" fmla="*/ 87 w 97"/>
                    <a:gd name="T1" fmla="*/ 0 h 47"/>
                    <a:gd name="T2" fmla="*/ 77 w 97"/>
                    <a:gd name="T3" fmla="*/ 10 h 47"/>
                    <a:gd name="T4" fmla="*/ 77 w 97"/>
                    <a:gd name="T5" fmla="*/ 13 h 47"/>
                    <a:gd name="T6" fmla="*/ 0 w 97"/>
                    <a:gd name="T7" fmla="*/ 42 h 47"/>
                    <a:gd name="T8" fmla="*/ 1 w 97"/>
                    <a:gd name="T9" fmla="*/ 47 h 47"/>
                    <a:gd name="T10" fmla="*/ 80 w 97"/>
                    <a:gd name="T11" fmla="*/ 17 h 47"/>
                    <a:gd name="T12" fmla="*/ 87 w 97"/>
                    <a:gd name="T13" fmla="*/ 20 h 47"/>
                    <a:gd name="T14" fmla="*/ 97 w 97"/>
                    <a:gd name="T15" fmla="*/ 10 h 47"/>
                    <a:gd name="T16" fmla="*/ 87 w 97"/>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47">
                      <a:moveTo>
                        <a:pt x="87" y="0"/>
                      </a:moveTo>
                      <a:cubicBezTo>
                        <a:pt x="81" y="0"/>
                        <a:pt x="77" y="5"/>
                        <a:pt x="77" y="10"/>
                      </a:cubicBezTo>
                      <a:cubicBezTo>
                        <a:pt x="77" y="11"/>
                        <a:pt x="77" y="12"/>
                        <a:pt x="77" y="13"/>
                      </a:cubicBezTo>
                      <a:cubicBezTo>
                        <a:pt x="0" y="42"/>
                        <a:pt x="0" y="42"/>
                        <a:pt x="0" y="42"/>
                      </a:cubicBezTo>
                      <a:cubicBezTo>
                        <a:pt x="1" y="47"/>
                        <a:pt x="1" y="47"/>
                        <a:pt x="1" y="47"/>
                      </a:cubicBezTo>
                      <a:cubicBezTo>
                        <a:pt x="80" y="17"/>
                        <a:pt x="80" y="17"/>
                        <a:pt x="80" y="17"/>
                      </a:cubicBezTo>
                      <a:cubicBezTo>
                        <a:pt x="81" y="19"/>
                        <a:pt x="84" y="20"/>
                        <a:pt x="87" y="20"/>
                      </a:cubicBezTo>
                      <a:cubicBezTo>
                        <a:pt x="93" y="20"/>
                        <a:pt x="97" y="16"/>
                        <a:pt x="97" y="10"/>
                      </a:cubicBezTo>
                      <a:cubicBezTo>
                        <a:pt x="97" y="5"/>
                        <a:pt x="93" y="0"/>
                        <a:pt x="87"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99" name="Freeform 10">
                  <a:extLst>
                    <a:ext uri="{FF2B5EF4-FFF2-40B4-BE49-F238E27FC236}">
                      <a16:creationId xmlns:a16="http://schemas.microsoft.com/office/drawing/2014/main" id="{6FE81C51-34DD-4C17-9BE3-C629152A6411}"/>
                    </a:ext>
                  </a:extLst>
                </p:cNvPr>
                <p:cNvSpPr>
                  <a:spLocks/>
                </p:cNvSpPr>
                <p:nvPr/>
              </p:nvSpPr>
              <p:spPr bwMode="auto">
                <a:xfrm>
                  <a:off x="1127" y="802"/>
                  <a:ext cx="37" cy="103"/>
                </a:xfrm>
                <a:custGeom>
                  <a:avLst/>
                  <a:gdLst>
                    <a:gd name="T0" fmla="*/ 20 w 20"/>
                    <a:gd name="T1" fmla="*/ 10 h 56"/>
                    <a:gd name="T2" fmla="*/ 10 w 20"/>
                    <a:gd name="T3" fmla="*/ 0 h 56"/>
                    <a:gd name="T4" fmla="*/ 0 w 20"/>
                    <a:gd name="T5" fmla="*/ 10 h 56"/>
                    <a:gd name="T6" fmla="*/ 9 w 20"/>
                    <a:gd name="T7" fmla="*/ 20 h 56"/>
                    <a:gd name="T8" fmla="*/ 13 w 20"/>
                    <a:gd name="T9" fmla="*/ 56 h 56"/>
                    <a:gd name="T10" fmla="*/ 18 w 20"/>
                    <a:gd name="T11" fmla="*/ 56 h 56"/>
                    <a:gd name="T12" fmla="*/ 14 w 20"/>
                    <a:gd name="T13" fmla="*/ 20 h 56"/>
                    <a:gd name="T14" fmla="*/ 20 w 20"/>
                    <a:gd name="T15" fmla="*/ 10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56">
                      <a:moveTo>
                        <a:pt x="20" y="10"/>
                      </a:moveTo>
                      <a:cubicBezTo>
                        <a:pt x="20" y="5"/>
                        <a:pt x="16" y="0"/>
                        <a:pt x="10" y="0"/>
                      </a:cubicBezTo>
                      <a:cubicBezTo>
                        <a:pt x="5" y="0"/>
                        <a:pt x="0" y="5"/>
                        <a:pt x="0" y="10"/>
                      </a:cubicBezTo>
                      <a:cubicBezTo>
                        <a:pt x="0" y="15"/>
                        <a:pt x="4" y="20"/>
                        <a:pt x="9" y="20"/>
                      </a:cubicBezTo>
                      <a:cubicBezTo>
                        <a:pt x="13" y="56"/>
                        <a:pt x="13" y="56"/>
                        <a:pt x="13" y="56"/>
                      </a:cubicBezTo>
                      <a:cubicBezTo>
                        <a:pt x="18" y="56"/>
                        <a:pt x="18" y="56"/>
                        <a:pt x="18" y="56"/>
                      </a:cubicBezTo>
                      <a:cubicBezTo>
                        <a:pt x="14" y="20"/>
                        <a:pt x="14" y="20"/>
                        <a:pt x="14" y="20"/>
                      </a:cubicBezTo>
                      <a:cubicBezTo>
                        <a:pt x="18" y="18"/>
                        <a:pt x="20" y="15"/>
                        <a:pt x="20" y="1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700" name="Oval 11">
                  <a:extLst>
                    <a:ext uri="{FF2B5EF4-FFF2-40B4-BE49-F238E27FC236}">
                      <a16:creationId xmlns:a16="http://schemas.microsoft.com/office/drawing/2014/main" id="{4BDF19A2-E3C9-45BA-ABDB-6F7298BCE207}"/>
                    </a:ext>
                  </a:extLst>
                </p:cNvPr>
                <p:cNvSpPr>
                  <a:spLocks noChangeArrowheads="1"/>
                </p:cNvSpPr>
                <p:nvPr/>
              </p:nvSpPr>
              <p:spPr bwMode="auto">
                <a:xfrm>
                  <a:off x="1118" y="868"/>
                  <a:ext cx="76" cy="74"/>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701" name="Oval 12">
                  <a:extLst>
                    <a:ext uri="{FF2B5EF4-FFF2-40B4-BE49-F238E27FC236}">
                      <a16:creationId xmlns:a16="http://schemas.microsoft.com/office/drawing/2014/main" id="{E52CDACB-297A-4CEA-AA35-1A713254EBF3}"/>
                    </a:ext>
                  </a:extLst>
                </p:cNvPr>
                <p:cNvSpPr>
                  <a:spLocks noChangeArrowheads="1"/>
                </p:cNvSpPr>
                <p:nvPr/>
              </p:nvSpPr>
              <p:spPr bwMode="auto">
                <a:xfrm>
                  <a:off x="1110" y="765"/>
                  <a:ext cx="19" cy="20"/>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702" name="Oval 13">
                  <a:extLst>
                    <a:ext uri="{FF2B5EF4-FFF2-40B4-BE49-F238E27FC236}">
                      <a16:creationId xmlns:a16="http://schemas.microsoft.com/office/drawing/2014/main" id="{5B1D6FCF-C95D-4C12-BB26-CF1502907CEC}"/>
                    </a:ext>
                  </a:extLst>
                </p:cNvPr>
                <p:cNvSpPr>
                  <a:spLocks noChangeArrowheads="1"/>
                </p:cNvSpPr>
                <p:nvPr/>
              </p:nvSpPr>
              <p:spPr bwMode="auto">
                <a:xfrm>
                  <a:off x="1035" y="1006"/>
                  <a:ext cx="18" cy="19"/>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703" name="Oval 14">
                  <a:extLst>
                    <a:ext uri="{FF2B5EF4-FFF2-40B4-BE49-F238E27FC236}">
                      <a16:creationId xmlns:a16="http://schemas.microsoft.com/office/drawing/2014/main" id="{7F07C474-6FD3-4E10-AA09-951B84C5B051}"/>
                    </a:ext>
                  </a:extLst>
                </p:cNvPr>
                <p:cNvSpPr>
                  <a:spLocks noChangeArrowheads="1"/>
                </p:cNvSpPr>
                <p:nvPr/>
              </p:nvSpPr>
              <p:spPr bwMode="auto">
                <a:xfrm>
                  <a:off x="1297" y="935"/>
                  <a:ext cx="19" cy="18"/>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704" name="Freeform 15">
                  <a:extLst>
                    <a:ext uri="{FF2B5EF4-FFF2-40B4-BE49-F238E27FC236}">
                      <a16:creationId xmlns:a16="http://schemas.microsoft.com/office/drawing/2014/main" id="{FBAB91DF-C377-4635-BD02-E2C9944E231B}"/>
                    </a:ext>
                  </a:extLst>
                </p:cNvPr>
                <p:cNvSpPr>
                  <a:spLocks/>
                </p:cNvSpPr>
                <p:nvPr/>
              </p:nvSpPr>
              <p:spPr bwMode="auto">
                <a:xfrm>
                  <a:off x="1016" y="900"/>
                  <a:ext cx="146" cy="182"/>
                </a:xfrm>
                <a:custGeom>
                  <a:avLst/>
                  <a:gdLst>
                    <a:gd name="T0" fmla="*/ 65 w 79"/>
                    <a:gd name="T1" fmla="*/ 80 h 99"/>
                    <a:gd name="T2" fmla="*/ 79 w 79"/>
                    <a:gd name="T3" fmla="*/ 0 h 99"/>
                    <a:gd name="T4" fmla="*/ 19 w 79"/>
                    <a:gd name="T5" fmla="*/ 13 h 99"/>
                    <a:gd name="T6" fmla="*/ 10 w 79"/>
                    <a:gd name="T7" fmla="*/ 8 h 99"/>
                    <a:gd name="T8" fmla="*/ 0 w 79"/>
                    <a:gd name="T9" fmla="*/ 18 h 99"/>
                    <a:gd name="T10" fmla="*/ 10 w 79"/>
                    <a:gd name="T11" fmla="*/ 28 h 99"/>
                    <a:gd name="T12" fmla="*/ 21 w 79"/>
                    <a:gd name="T13" fmla="*/ 18 h 99"/>
                    <a:gd name="T14" fmla="*/ 72 w 79"/>
                    <a:gd name="T15" fmla="*/ 6 h 99"/>
                    <a:gd name="T16" fmla="*/ 60 w 79"/>
                    <a:gd name="T17" fmla="*/ 79 h 99"/>
                    <a:gd name="T18" fmla="*/ 51 w 79"/>
                    <a:gd name="T19" fmla="*/ 89 h 99"/>
                    <a:gd name="T20" fmla="*/ 61 w 79"/>
                    <a:gd name="T21" fmla="*/ 99 h 99"/>
                    <a:gd name="T22" fmla="*/ 71 w 79"/>
                    <a:gd name="T23" fmla="*/ 89 h 99"/>
                    <a:gd name="T24" fmla="*/ 65 w 79"/>
                    <a:gd name="T25" fmla="*/ 8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99">
                      <a:moveTo>
                        <a:pt x="65" y="80"/>
                      </a:moveTo>
                      <a:cubicBezTo>
                        <a:pt x="79" y="0"/>
                        <a:pt x="79" y="0"/>
                        <a:pt x="79" y="0"/>
                      </a:cubicBezTo>
                      <a:cubicBezTo>
                        <a:pt x="19" y="13"/>
                        <a:pt x="19" y="13"/>
                        <a:pt x="19" y="13"/>
                      </a:cubicBezTo>
                      <a:cubicBezTo>
                        <a:pt x="18" y="10"/>
                        <a:pt x="14" y="8"/>
                        <a:pt x="10" y="8"/>
                      </a:cubicBezTo>
                      <a:cubicBezTo>
                        <a:pt x="5" y="8"/>
                        <a:pt x="0" y="12"/>
                        <a:pt x="0" y="18"/>
                      </a:cubicBezTo>
                      <a:cubicBezTo>
                        <a:pt x="0" y="23"/>
                        <a:pt x="5" y="28"/>
                        <a:pt x="10" y="28"/>
                      </a:cubicBezTo>
                      <a:cubicBezTo>
                        <a:pt x="16" y="28"/>
                        <a:pt x="20" y="24"/>
                        <a:pt x="21" y="18"/>
                      </a:cubicBezTo>
                      <a:cubicBezTo>
                        <a:pt x="72" y="6"/>
                        <a:pt x="72" y="6"/>
                        <a:pt x="72" y="6"/>
                      </a:cubicBezTo>
                      <a:cubicBezTo>
                        <a:pt x="60" y="79"/>
                        <a:pt x="60" y="79"/>
                        <a:pt x="60" y="79"/>
                      </a:cubicBezTo>
                      <a:cubicBezTo>
                        <a:pt x="55" y="79"/>
                        <a:pt x="51" y="84"/>
                        <a:pt x="51" y="89"/>
                      </a:cubicBezTo>
                      <a:cubicBezTo>
                        <a:pt x="51" y="95"/>
                        <a:pt x="55" y="99"/>
                        <a:pt x="61" y="99"/>
                      </a:cubicBezTo>
                      <a:cubicBezTo>
                        <a:pt x="66" y="99"/>
                        <a:pt x="71" y="94"/>
                        <a:pt x="71" y="89"/>
                      </a:cubicBezTo>
                      <a:cubicBezTo>
                        <a:pt x="71" y="85"/>
                        <a:pt x="68" y="81"/>
                        <a:pt x="65" y="80"/>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705" name="Freeform 16">
                  <a:extLst>
                    <a:ext uri="{FF2B5EF4-FFF2-40B4-BE49-F238E27FC236}">
                      <a16:creationId xmlns:a16="http://schemas.microsoft.com/office/drawing/2014/main" id="{30966018-46EC-48F4-86B2-8AEF3EAD60BE}"/>
                    </a:ext>
                  </a:extLst>
                </p:cNvPr>
                <p:cNvSpPr>
                  <a:spLocks/>
                </p:cNvSpPr>
                <p:nvPr/>
              </p:nvSpPr>
              <p:spPr bwMode="auto">
                <a:xfrm>
                  <a:off x="1153" y="802"/>
                  <a:ext cx="107" cy="107"/>
                </a:xfrm>
                <a:custGeom>
                  <a:avLst/>
                  <a:gdLst>
                    <a:gd name="T0" fmla="*/ 47 w 58"/>
                    <a:gd name="T1" fmla="*/ 0 h 58"/>
                    <a:gd name="T2" fmla="*/ 37 w 58"/>
                    <a:gd name="T3" fmla="*/ 10 h 58"/>
                    <a:gd name="T4" fmla="*/ 39 w 58"/>
                    <a:gd name="T5" fmla="*/ 15 h 58"/>
                    <a:gd name="T6" fmla="*/ 0 w 58"/>
                    <a:gd name="T7" fmla="*/ 54 h 58"/>
                    <a:gd name="T8" fmla="*/ 3 w 58"/>
                    <a:gd name="T9" fmla="*/ 58 h 58"/>
                    <a:gd name="T10" fmla="*/ 42 w 58"/>
                    <a:gd name="T11" fmla="*/ 19 h 58"/>
                    <a:gd name="T12" fmla="*/ 47 w 58"/>
                    <a:gd name="T13" fmla="*/ 20 h 58"/>
                    <a:gd name="T14" fmla="*/ 58 w 58"/>
                    <a:gd name="T15" fmla="*/ 10 h 58"/>
                    <a:gd name="T16" fmla="*/ 47 w 58"/>
                    <a:gd name="T17"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58">
                      <a:moveTo>
                        <a:pt x="47" y="0"/>
                      </a:moveTo>
                      <a:cubicBezTo>
                        <a:pt x="42" y="0"/>
                        <a:pt x="37" y="5"/>
                        <a:pt x="37" y="10"/>
                      </a:cubicBezTo>
                      <a:cubicBezTo>
                        <a:pt x="37" y="12"/>
                        <a:pt x="38" y="14"/>
                        <a:pt x="39" y="15"/>
                      </a:cubicBezTo>
                      <a:cubicBezTo>
                        <a:pt x="0" y="54"/>
                        <a:pt x="0" y="54"/>
                        <a:pt x="0" y="54"/>
                      </a:cubicBezTo>
                      <a:cubicBezTo>
                        <a:pt x="3" y="58"/>
                        <a:pt x="3" y="58"/>
                        <a:pt x="3" y="58"/>
                      </a:cubicBezTo>
                      <a:cubicBezTo>
                        <a:pt x="42" y="19"/>
                        <a:pt x="42" y="19"/>
                        <a:pt x="42" y="19"/>
                      </a:cubicBezTo>
                      <a:cubicBezTo>
                        <a:pt x="44" y="20"/>
                        <a:pt x="46" y="20"/>
                        <a:pt x="47" y="20"/>
                      </a:cubicBezTo>
                      <a:cubicBezTo>
                        <a:pt x="53" y="20"/>
                        <a:pt x="58" y="16"/>
                        <a:pt x="58" y="10"/>
                      </a:cubicBezTo>
                      <a:cubicBezTo>
                        <a:pt x="58" y="5"/>
                        <a:pt x="53" y="0"/>
                        <a:pt x="47" y="0"/>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706" name="Freeform 17">
                  <a:extLst>
                    <a:ext uri="{FF2B5EF4-FFF2-40B4-BE49-F238E27FC236}">
                      <a16:creationId xmlns:a16="http://schemas.microsoft.com/office/drawing/2014/main" id="{53270ED9-BD6B-4A48-8D8F-85A2EF39D6AC}"/>
                    </a:ext>
                  </a:extLst>
                </p:cNvPr>
                <p:cNvSpPr>
                  <a:spLocks/>
                </p:cNvSpPr>
                <p:nvPr/>
              </p:nvSpPr>
              <p:spPr bwMode="auto">
                <a:xfrm>
                  <a:off x="1203" y="1025"/>
                  <a:ext cx="18" cy="20"/>
                </a:xfrm>
                <a:custGeom>
                  <a:avLst/>
                  <a:gdLst>
                    <a:gd name="T0" fmla="*/ 5 w 10"/>
                    <a:gd name="T1" fmla="*/ 11 h 11"/>
                    <a:gd name="T2" fmla="*/ 0 w 10"/>
                    <a:gd name="T3" fmla="*/ 6 h 11"/>
                    <a:gd name="T4" fmla="*/ 5 w 10"/>
                    <a:gd name="T5" fmla="*/ 0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2" y="11"/>
                        <a:pt x="0" y="8"/>
                        <a:pt x="0" y="6"/>
                      </a:cubicBezTo>
                      <a:cubicBezTo>
                        <a:pt x="0" y="3"/>
                        <a:pt x="3" y="0"/>
                        <a:pt x="5" y="0"/>
                      </a:cubicBezTo>
                      <a:cubicBezTo>
                        <a:pt x="8" y="0"/>
                        <a:pt x="10" y="3"/>
                        <a:pt x="10" y="6"/>
                      </a:cubicBezTo>
                      <a:cubicBezTo>
                        <a:pt x="10" y="8"/>
                        <a:pt x="8" y="11"/>
                        <a:pt x="5" y="11"/>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707" name="Oval 18">
                  <a:extLst>
                    <a:ext uri="{FF2B5EF4-FFF2-40B4-BE49-F238E27FC236}">
                      <a16:creationId xmlns:a16="http://schemas.microsoft.com/office/drawing/2014/main" id="{C104AE5C-1641-45D9-BD67-BCD78B351CF0}"/>
                    </a:ext>
                  </a:extLst>
                </p:cNvPr>
                <p:cNvSpPr>
                  <a:spLocks noChangeArrowheads="1"/>
                </p:cNvSpPr>
                <p:nvPr/>
              </p:nvSpPr>
              <p:spPr bwMode="auto">
                <a:xfrm>
                  <a:off x="1277" y="765"/>
                  <a:ext cx="20" cy="19"/>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grpSp>
        </p:grpSp>
        <p:grpSp>
          <p:nvGrpSpPr>
            <p:cNvPr id="509" name="Group 508">
              <a:extLst>
                <a:ext uri="{FF2B5EF4-FFF2-40B4-BE49-F238E27FC236}">
                  <a16:creationId xmlns:a16="http://schemas.microsoft.com/office/drawing/2014/main" id="{63F27AEC-7508-439A-86DA-473F34C1C66F}"/>
                </a:ext>
              </a:extLst>
            </p:cNvPr>
            <p:cNvGrpSpPr/>
            <p:nvPr/>
          </p:nvGrpSpPr>
          <p:grpSpPr>
            <a:xfrm>
              <a:off x="1730204" y="2626925"/>
              <a:ext cx="394918" cy="394918"/>
              <a:chOff x="1730204" y="2626925"/>
              <a:chExt cx="394918" cy="394918"/>
            </a:xfrm>
          </p:grpSpPr>
          <p:sp>
            <p:nvSpPr>
              <p:cNvPr id="666" name="Oval 665">
                <a:extLst>
                  <a:ext uri="{FF2B5EF4-FFF2-40B4-BE49-F238E27FC236}">
                    <a16:creationId xmlns:a16="http://schemas.microsoft.com/office/drawing/2014/main" id="{681F2396-7D65-47E7-91BC-AD511782A8D7}"/>
                  </a:ext>
                </a:extLst>
              </p:cNvPr>
              <p:cNvSpPr/>
              <p:nvPr/>
            </p:nvSpPr>
            <p:spPr bwMode="auto">
              <a:xfrm>
                <a:off x="1730204" y="2626925"/>
                <a:ext cx="394918" cy="394918"/>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grpSp>
            <p:nvGrpSpPr>
              <p:cNvPr id="667" name="manage multiple" descr="manage multiple">
                <a:extLst>
                  <a:ext uri="{FF2B5EF4-FFF2-40B4-BE49-F238E27FC236}">
                    <a16:creationId xmlns:a16="http://schemas.microsoft.com/office/drawing/2014/main" id="{B50F6A0A-B421-4DD2-B138-08ECDD890E0D}"/>
                  </a:ext>
                </a:extLst>
              </p:cNvPr>
              <p:cNvGrpSpPr/>
              <p:nvPr/>
            </p:nvGrpSpPr>
            <p:grpSpPr>
              <a:xfrm>
                <a:off x="1793505" y="2690739"/>
                <a:ext cx="268316" cy="267290"/>
                <a:chOff x="730250" y="1231433"/>
                <a:chExt cx="382270" cy="380810"/>
              </a:xfrm>
            </p:grpSpPr>
            <p:sp>
              <p:nvSpPr>
                <p:cNvPr id="668" name="Freeform 541">
                  <a:extLst>
                    <a:ext uri="{FF2B5EF4-FFF2-40B4-BE49-F238E27FC236}">
                      <a16:creationId xmlns:a16="http://schemas.microsoft.com/office/drawing/2014/main" id="{5D417F07-1A71-43AF-A3E1-4904DEA1656F}"/>
                    </a:ext>
                  </a:extLst>
                </p:cNvPr>
                <p:cNvSpPr>
                  <a:spLocks/>
                </p:cNvSpPr>
                <p:nvPr/>
              </p:nvSpPr>
              <p:spPr bwMode="auto">
                <a:xfrm>
                  <a:off x="766727" y="1418190"/>
                  <a:ext cx="157577" cy="157576"/>
                </a:xfrm>
                <a:custGeom>
                  <a:avLst/>
                  <a:gdLst>
                    <a:gd name="T0" fmla="*/ 103 w 108"/>
                    <a:gd name="T1" fmla="*/ 0 h 108"/>
                    <a:gd name="T2" fmla="*/ 0 w 108"/>
                    <a:gd name="T3" fmla="*/ 103 h 108"/>
                    <a:gd name="T4" fmla="*/ 5 w 108"/>
                    <a:gd name="T5" fmla="*/ 108 h 108"/>
                    <a:gd name="T6" fmla="*/ 108 w 108"/>
                    <a:gd name="T7" fmla="*/ 5 h 108"/>
                    <a:gd name="T8" fmla="*/ 103 w 108"/>
                    <a:gd name="T9" fmla="*/ 0 h 108"/>
                  </a:gdLst>
                  <a:ahLst/>
                  <a:cxnLst>
                    <a:cxn ang="0">
                      <a:pos x="T0" y="T1"/>
                    </a:cxn>
                    <a:cxn ang="0">
                      <a:pos x="T2" y="T3"/>
                    </a:cxn>
                    <a:cxn ang="0">
                      <a:pos x="T4" y="T5"/>
                    </a:cxn>
                    <a:cxn ang="0">
                      <a:pos x="T6" y="T7"/>
                    </a:cxn>
                    <a:cxn ang="0">
                      <a:pos x="T8" y="T9"/>
                    </a:cxn>
                  </a:cxnLst>
                  <a:rect l="0" t="0" r="r" b="b"/>
                  <a:pathLst>
                    <a:path w="108" h="108">
                      <a:moveTo>
                        <a:pt x="103" y="0"/>
                      </a:moveTo>
                      <a:lnTo>
                        <a:pt x="0" y="103"/>
                      </a:lnTo>
                      <a:lnTo>
                        <a:pt x="5" y="108"/>
                      </a:lnTo>
                      <a:lnTo>
                        <a:pt x="108" y="5"/>
                      </a:lnTo>
                      <a:lnTo>
                        <a:pt x="103"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669" name="Freeform 542">
                  <a:extLst>
                    <a:ext uri="{FF2B5EF4-FFF2-40B4-BE49-F238E27FC236}">
                      <a16:creationId xmlns:a16="http://schemas.microsoft.com/office/drawing/2014/main" id="{F02CC709-AAAA-4BD7-8B8A-27725F09E4F9}"/>
                    </a:ext>
                  </a:extLst>
                </p:cNvPr>
                <p:cNvSpPr>
                  <a:spLocks/>
                </p:cNvSpPr>
                <p:nvPr/>
              </p:nvSpPr>
              <p:spPr bwMode="auto">
                <a:xfrm>
                  <a:off x="865941" y="1421108"/>
                  <a:ext cx="59821" cy="153200"/>
                </a:xfrm>
                <a:custGeom>
                  <a:avLst/>
                  <a:gdLst>
                    <a:gd name="T0" fmla="*/ 35 w 41"/>
                    <a:gd name="T1" fmla="*/ 0 h 105"/>
                    <a:gd name="T2" fmla="*/ 0 w 41"/>
                    <a:gd name="T3" fmla="*/ 103 h 105"/>
                    <a:gd name="T4" fmla="*/ 7 w 41"/>
                    <a:gd name="T5" fmla="*/ 105 h 105"/>
                    <a:gd name="T6" fmla="*/ 41 w 41"/>
                    <a:gd name="T7" fmla="*/ 2 h 105"/>
                    <a:gd name="T8" fmla="*/ 35 w 41"/>
                    <a:gd name="T9" fmla="*/ 0 h 105"/>
                  </a:gdLst>
                  <a:ahLst/>
                  <a:cxnLst>
                    <a:cxn ang="0">
                      <a:pos x="T0" y="T1"/>
                    </a:cxn>
                    <a:cxn ang="0">
                      <a:pos x="T2" y="T3"/>
                    </a:cxn>
                    <a:cxn ang="0">
                      <a:pos x="T4" y="T5"/>
                    </a:cxn>
                    <a:cxn ang="0">
                      <a:pos x="T6" y="T7"/>
                    </a:cxn>
                    <a:cxn ang="0">
                      <a:pos x="T8" y="T9"/>
                    </a:cxn>
                  </a:cxnLst>
                  <a:rect l="0" t="0" r="r" b="b"/>
                  <a:pathLst>
                    <a:path w="41" h="105">
                      <a:moveTo>
                        <a:pt x="35" y="0"/>
                      </a:moveTo>
                      <a:lnTo>
                        <a:pt x="0" y="103"/>
                      </a:lnTo>
                      <a:lnTo>
                        <a:pt x="7" y="105"/>
                      </a:lnTo>
                      <a:lnTo>
                        <a:pt x="41" y="2"/>
                      </a:lnTo>
                      <a:lnTo>
                        <a:pt x="35"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670" name="Freeform 543">
                  <a:extLst>
                    <a:ext uri="{FF2B5EF4-FFF2-40B4-BE49-F238E27FC236}">
                      <a16:creationId xmlns:a16="http://schemas.microsoft.com/office/drawing/2014/main" id="{8FD15ACF-13EA-47EF-A560-E46D90D24E01}"/>
                    </a:ext>
                  </a:extLst>
                </p:cNvPr>
                <p:cNvSpPr>
                  <a:spLocks/>
                </p:cNvSpPr>
                <p:nvPr/>
              </p:nvSpPr>
              <p:spPr bwMode="auto">
                <a:xfrm>
                  <a:off x="769645" y="1416731"/>
                  <a:ext cx="153200" cy="59821"/>
                </a:xfrm>
                <a:custGeom>
                  <a:avLst/>
                  <a:gdLst>
                    <a:gd name="T0" fmla="*/ 103 w 105"/>
                    <a:gd name="T1" fmla="*/ 0 h 41"/>
                    <a:gd name="T2" fmla="*/ 0 w 105"/>
                    <a:gd name="T3" fmla="*/ 35 h 41"/>
                    <a:gd name="T4" fmla="*/ 2 w 105"/>
                    <a:gd name="T5" fmla="*/ 41 h 41"/>
                    <a:gd name="T6" fmla="*/ 105 w 105"/>
                    <a:gd name="T7" fmla="*/ 7 h 41"/>
                    <a:gd name="T8" fmla="*/ 103 w 105"/>
                    <a:gd name="T9" fmla="*/ 0 h 41"/>
                  </a:gdLst>
                  <a:ahLst/>
                  <a:cxnLst>
                    <a:cxn ang="0">
                      <a:pos x="T0" y="T1"/>
                    </a:cxn>
                    <a:cxn ang="0">
                      <a:pos x="T2" y="T3"/>
                    </a:cxn>
                    <a:cxn ang="0">
                      <a:pos x="T4" y="T5"/>
                    </a:cxn>
                    <a:cxn ang="0">
                      <a:pos x="T6" y="T7"/>
                    </a:cxn>
                    <a:cxn ang="0">
                      <a:pos x="T8" y="T9"/>
                    </a:cxn>
                  </a:cxnLst>
                  <a:rect l="0" t="0" r="r" b="b"/>
                  <a:pathLst>
                    <a:path w="105" h="41">
                      <a:moveTo>
                        <a:pt x="103" y="0"/>
                      </a:moveTo>
                      <a:lnTo>
                        <a:pt x="0" y="35"/>
                      </a:lnTo>
                      <a:lnTo>
                        <a:pt x="2" y="41"/>
                      </a:lnTo>
                      <a:lnTo>
                        <a:pt x="105" y="7"/>
                      </a:lnTo>
                      <a:lnTo>
                        <a:pt x="103"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671" name="Freeform 544">
                  <a:extLst>
                    <a:ext uri="{FF2B5EF4-FFF2-40B4-BE49-F238E27FC236}">
                      <a16:creationId xmlns:a16="http://schemas.microsoft.com/office/drawing/2014/main" id="{1533C857-4572-4EC5-BEF9-A0F138834CBD}"/>
                    </a:ext>
                  </a:extLst>
                </p:cNvPr>
                <p:cNvSpPr>
                  <a:spLocks/>
                </p:cNvSpPr>
                <p:nvPr/>
              </p:nvSpPr>
              <p:spPr bwMode="auto">
                <a:xfrm>
                  <a:off x="769645" y="1367123"/>
                  <a:ext cx="153200" cy="59821"/>
                </a:xfrm>
                <a:custGeom>
                  <a:avLst/>
                  <a:gdLst>
                    <a:gd name="T0" fmla="*/ 2 w 105"/>
                    <a:gd name="T1" fmla="*/ 0 h 41"/>
                    <a:gd name="T2" fmla="*/ 0 w 105"/>
                    <a:gd name="T3" fmla="*/ 6 h 41"/>
                    <a:gd name="T4" fmla="*/ 103 w 105"/>
                    <a:gd name="T5" fmla="*/ 41 h 41"/>
                    <a:gd name="T6" fmla="*/ 105 w 105"/>
                    <a:gd name="T7" fmla="*/ 35 h 41"/>
                    <a:gd name="T8" fmla="*/ 2 w 105"/>
                    <a:gd name="T9" fmla="*/ 0 h 41"/>
                  </a:gdLst>
                  <a:ahLst/>
                  <a:cxnLst>
                    <a:cxn ang="0">
                      <a:pos x="T0" y="T1"/>
                    </a:cxn>
                    <a:cxn ang="0">
                      <a:pos x="T2" y="T3"/>
                    </a:cxn>
                    <a:cxn ang="0">
                      <a:pos x="T4" y="T5"/>
                    </a:cxn>
                    <a:cxn ang="0">
                      <a:pos x="T6" y="T7"/>
                    </a:cxn>
                    <a:cxn ang="0">
                      <a:pos x="T8" y="T9"/>
                    </a:cxn>
                  </a:cxnLst>
                  <a:rect l="0" t="0" r="r" b="b"/>
                  <a:pathLst>
                    <a:path w="105" h="41">
                      <a:moveTo>
                        <a:pt x="2" y="0"/>
                      </a:moveTo>
                      <a:lnTo>
                        <a:pt x="0" y="6"/>
                      </a:lnTo>
                      <a:lnTo>
                        <a:pt x="103" y="41"/>
                      </a:lnTo>
                      <a:lnTo>
                        <a:pt x="105" y="35"/>
                      </a:lnTo>
                      <a:lnTo>
                        <a:pt x="2"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672" name="Freeform 545">
                  <a:extLst>
                    <a:ext uri="{FF2B5EF4-FFF2-40B4-BE49-F238E27FC236}">
                      <a16:creationId xmlns:a16="http://schemas.microsoft.com/office/drawing/2014/main" id="{1FAB87E3-B032-459F-9EDC-DCD8FD11EF25}"/>
                    </a:ext>
                  </a:extLst>
                </p:cNvPr>
                <p:cNvSpPr>
                  <a:spLocks/>
                </p:cNvSpPr>
                <p:nvPr/>
              </p:nvSpPr>
              <p:spPr bwMode="auto">
                <a:xfrm>
                  <a:off x="917007" y="1418190"/>
                  <a:ext cx="157577" cy="157576"/>
                </a:xfrm>
                <a:custGeom>
                  <a:avLst/>
                  <a:gdLst>
                    <a:gd name="T0" fmla="*/ 5 w 108"/>
                    <a:gd name="T1" fmla="*/ 0 h 108"/>
                    <a:gd name="T2" fmla="*/ 0 w 108"/>
                    <a:gd name="T3" fmla="*/ 5 h 108"/>
                    <a:gd name="T4" fmla="*/ 104 w 108"/>
                    <a:gd name="T5" fmla="*/ 108 h 108"/>
                    <a:gd name="T6" fmla="*/ 108 w 108"/>
                    <a:gd name="T7" fmla="*/ 103 h 108"/>
                    <a:gd name="T8" fmla="*/ 5 w 108"/>
                    <a:gd name="T9" fmla="*/ 0 h 108"/>
                  </a:gdLst>
                  <a:ahLst/>
                  <a:cxnLst>
                    <a:cxn ang="0">
                      <a:pos x="T0" y="T1"/>
                    </a:cxn>
                    <a:cxn ang="0">
                      <a:pos x="T2" y="T3"/>
                    </a:cxn>
                    <a:cxn ang="0">
                      <a:pos x="T4" y="T5"/>
                    </a:cxn>
                    <a:cxn ang="0">
                      <a:pos x="T6" y="T7"/>
                    </a:cxn>
                    <a:cxn ang="0">
                      <a:pos x="T8" y="T9"/>
                    </a:cxn>
                  </a:cxnLst>
                  <a:rect l="0" t="0" r="r" b="b"/>
                  <a:pathLst>
                    <a:path w="108" h="108">
                      <a:moveTo>
                        <a:pt x="5" y="0"/>
                      </a:moveTo>
                      <a:lnTo>
                        <a:pt x="0" y="5"/>
                      </a:lnTo>
                      <a:lnTo>
                        <a:pt x="104" y="108"/>
                      </a:lnTo>
                      <a:lnTo>
                        <a:pt x="108" y="103"/>
                      </a:lnTo>
                      <a:lnTo>
                        <a:pt x="5"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673" name="Freeform 546">
                  <a:extLst>
                    <a:ext uri="{FF2B5EF4-FFF2-40B4-BE49-F238E27FC236}">
                      <a16:creationId xmlns:a16="http://schemas.microsoft.com/office/drawing/2014/main" id="{A07A092B-1319-4F98-BDCE-7048674EE074}"/>
                    </a:ext>
                  </a:extLst>
                </p:cNvPr>
                <p:cNvSpPr>
                  <a:spLocks/>
                </p:cNvSpPr>
                <p:nvPr/>
              </p:nvSpPr>
              <p:spPr bwMode="auto">
                <a:xfrm>
                  <a:off x="917007" y="1421108"/>
                  <a:ext cx="59821" cy="153200"/>
                </a:xfrm>
                <a:custGeom>
                  <a:avLst/>
                  <a:gdLst>
                    <a:gd name="T0" fmla="*/ 6 w 41"/>
                    <a:gd name="T1" fmla="*/ 0 h 105"/>
                    <a:gd name="T2" fmla="*/ 0 w 41"/>
                    <a:gd name="T3" fmla="*/ 2 h 105"/>
                    <a:gd name="T4" fmla="*/ 34 w 41"/>
                    <a:gd name="T5" fmla="*/ 105 h 105"/>
                    <a:gd name="T6" fmla="*/ 41 w 41"/>
                    <a:gd name="T7" fmla="*/ 103 h 105"/>
                    <a:gd name="T8" fmla="*/ 6 w 41"/>
                    <a:gd name="T9" fmla="*/ 0 h 105"/>
                  </a:gdLst>
                  <a:ahLst/>
                  <a:cxnLst>
                    <a:cxn ang="0">
                      <a:pos x="T0" y="T1"/>
                    </a:cxn>
                    <a:cxn ang="0">
                      <a:pos x="T2" y="T3"/>
                    </a:cxn>
                    <a:cxn ang="0">
                      <a:pos x="T4" y="T5"/>
                    </a:cxn>
                    <a:cxn ang="0">
                      <a:pos x="T6" y="T7"/>
                    </a:cxn>
                    <a:cxn ang="0">
                      <a:pos x="T8" y="T9"/>
                    </a:cxn>
                  </a:cxnLst>
                  <a:rect l="0" t="0" r="r" b="b"/>
                  <a:pathLst>
                    <a:path w="41" h="105">
                      <a:moveTo>
                        <a:pt x="6" y="0"/>
                      </a:moveTo>
                      <a:lnTo>
                        <a:pt x="0" y="2"/>
                      </a:lnTo>
                      <a:lnTo>
                        <a:pt x="34" y="105"/>
                      </a:lnTo>
                      <a:lnTo>
                        <a:pt x="41" y="103"/>
                      </a:lnTo>
                      <a:lnTo>
                        <a:pt x="6"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674" name="Freeform 547">
                  <a:extLst>
                    <a:ext uri="{FF2B5EF4-FFF2-40B4-BE49-F238E27FC236}">
                      <a16:creationId xmlns:a16="http://schemas.microsoft.com/office/drawing/2014/main" id="{9FDDC563-D23D-4BAB-8270-838F182CB55F}"/>
                    </a:ext>
                  </a:extLst>
                </p:cNvPr>
                <p:cNvSpPr>
                  <a:spLocks/>
                </p:cNvSpPr>
                <p:nvPr/>
              </p:nvSpPr>
              <p:spPr bwMode="auto">
                <a:xfrm>
                  <a:off x="919925" y="1418190"/>
                  <a:ext cx="153200" cy="58362"/>
                </a:xfrm>
                <a:custGeom>
                  <a:avLst/>
                  <a:gdLst>
                    <a:gd name="T0" fmla="*/ 2 w 105"/>
                    <a:gd name="T1" fmla="*/ 0 h 40"/>
                    <a:gd name="T2" fmla="*/ 0 w 105"/>
                    <a:gd name="T3" fmla="*/ 6 h 40"/>
                    <a:gd name="T4" fmla="*/ 103 w 105"/>
                    <a:gd name="T5" fmla="*/ 40 h 40"/>
                    <a:gd name="T6" fmla="*/ 105 w 105"/>
                    <a:gd name="T7" fmla="*/ 34 h 40"/>
                    <a:gd name="T8" fmla="*/ 2 w 105"/>
                    <a:gd name="T9" fmla="*/ 0 h 40"/>
                  </a:gdLst>
                  <a:ahLst/>
                  <a:cxnLst>
                    <a:cxn ang="0">
                      <a:pos x="T0" y="T1"/>
                    </a:cxn>
                    <a:cxn ang="0">
                      <a:pos x="T2" y="T3"/>
                    </a:cxn>
                    <a:cxn ang="0">
                      <a:pos x="T4" y="T5"/>
                    </a:cxn>
                    <a:cxn ang="0">
                      <a:pos x="T6" y="T7"/>
                    </a:cxn>
                    <a:cxn ang="0">
                      <a:pos x="T8" y="T9"/>
                    </a:cxn>
                  </a:cxnLst>
                  <a:rect l="0" t="0" r="r" b="b"/>
                  <a:pathLst>
                    <a:path w="105" h="40">
                      <a:moveTo>
                        <a:pt x="2" y="0"/>
                      </a:moveTo>
                      <a:lnTo>
                        <a:pt x="0" y="6"/>
                      </a:lnTo>
                      <a:lnTo>
                        <a:pt x="103" y="40"/>
                      </a:lnTo>
                      <a:lnTo>
                        <a:pt x="105" y="34"/>
                      </a:lnTo>
                      <a:lnTo>
                        <a:pt x="2"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675" name="Freeform 548">
                  <a:extLst>
                    <a:ext uri="{FF2B5EF4-FFF2-40B4-BE49-F238E27FC236}">
                      <a16:creationId xmlns:a16="http://schemas.microsoft.com/office/drawing/2014/main" id="{78C29B3A-8A90-4D09-B0CA-30B0760EAB39}"/>
                    </a:ext>
                  </a:extLst>
                </p:cNvPr>
                <p:cNvSpPr>
                  <a:spLocks/>
                </p:cNvSpPr>
                <p:nvPr/>
              </p:nvSpPr>
              <p:spPr bwMode="auto">
                <a:xfrm>
                  <a:off x="919925" y="1367123"/>
                  <a:ext cx="153200" cy="59821"/>
                </a:xfrm>
                <a:custGeom>
                  <a:avLst/>
                  <a:gdLst>
                    <a:gd name="T0" fmla="*/ 103 w 105"/>
                    <a:gd name="T1" fmla="*/ 0 h 41"/>
                    <a:gd name="T2" fmla="*/ 0 w 105"/>
                    <a:gd name="T3" fmla="*/ 34 h 41"/>
                    <a:gd name="T4" fmla="*/ 2 w 105"/>
                    <a:gd name="T5" fmla="*/ 41 h 41"/>
                    <a:gd name="T6" fmla="*/ 105 w 105"/>
                    <a:gd name="T7" fmla="*/ 6 h 41"/>
                    <a:gd name="T8" fmla="*/ 103 w 105"/>
                    <a:gd name="T9" fmla="*/ 0 h 41"/>
                  </a:gdLst>
                  <a:ahLst/>
                  <a:cxnLst>
                    <a:cxn ang="0">
                      <a:pos x="T0" y="T1"/>
                    </a:cxn>
                    <a:cxn ang="0">
                      <a:pos x="T2" y="T3"/>
                    </a:cxn>
                    <a:cxn ang="0">
                      <a:pos x="T4" y="T5"/>
                    </a:cxn>
                    <a:cxn ang="0">
                      <a:pos x="T6" y="T7"/>
                    </a:cxn>
                    <a:cxn ang="0">
                      <a:pos x="T8" y="T9"/>
                    </a:cxn>
                  </a:cxnLst>
                  <a:rect l="0" t="0" r="r" b="b"/>
                  <a:pathLst>
                    <a:path w="105" h="41">
                      <a:moveTo>
                        <a:pt x="103" y="0"/>
                      </a:moveTo>
                      <a:lnTo>
                        <a:pt x="0" y="34"/>
                      </a:lnTo>
                      <a:lnTo>
                        <a:pt x="2" y="41"/>
                      </a:lnTo>
                      <a:lnTo>
                        <a:pt x="105" y="6"/>
                      </a:lnTo>
                      <a:lnTo>
                        <a:pt x="103"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676" name="Freeform 549">
                  <a:extLst>
                    <a:ext uri="{FF2B5EF4-FFF2-40B4-BE49-F238E27FC236}">
                      <a16:creationId xmlns:a16="http://schemas.microsoft.com/office/drawing/2014/main" id="{637402FD-571B-4245-9CEF-0E3C65D79374}"/>
                    </a:ext>
                  </a:extLst>
                </p:cNvPr>
                <p:cNvSpPr>
                  <a:spLocks/>
                </p:cNvSpPr>
                <p:nvPr/>
              </p:nvSpPr>
              <p:spPr bwMode="auto">
                <a:xfrm>
                  <a:off x="865941" y="1269368"/>
                  <a:ext cx="59821" cy="154658"/>
                </a:xfrm>
                <a:custGeom>
                  <a:avLst/>
                  <a:gdLst>
                    <a:gd name="T0" fmla="*/ 7 w 41"/>
                    <a:gd name="T1" fmla="*/ 0 h 106"/>
                    <a:gd name="T2" fmla="*/ 0 w 41"/>
                    <a:gd name="T3" fmla="*/ 3 h 106"/>
                    <a:gd name="T4" fmla="*/ 35 w 41"/>
                    <a:gd name="T5" fmla="*/ 106 h 106"/>
                    <a:gd name="T6" fmla="*/ 41 w 41"/>
                    <a:gd name="T7" fmla="*/ 104 h 106"/>
                    <a:gd name="T8" fmla="*/ 7 w 41"/>
                    <a:gd name="T9" fmla="*/ 0 h 106"/>
                  </a:gdLst>
                  <a:ahLst/>
                  <a:cxnLst>
                    <a:cxn ang="0">
                      <a:pos x="T0" y="T1"/>
                    </a:cxn>
                    <a:cxn ang="0">
                      <a:pos x="T2" y="T3"/>
                    </a:cxn>
                    <a:cxn ang="0">
                      <a:pos x="T4" y="T5"/>
                    </a:cxn>
                    <a:cxn ang="0">
                      <a:pos x="T6" y="T7"/>
                    </a:cxn>
                    <a:cxn ang="0">
                      <a:pos x="T8" y="T9"/>
                    </a:cxn>
                  </a:cxnLst>
                  <a:rect l="0" t="0" r="r" b="b"/>
                  <a:pathLst>
                    <a:path w="41" h="106">
                      <a:moveTo>
                        <a:pt x="7" y="0"/>
                      </a:moveTo>
                      <a:lnTo>
                        <a:pt x="0" y="3"/>
                      </a:lnTo>
                      <a:lnTo>
                        <a:pt x="35" y="106"/>
                      </a:lnTo>
                      <a:lnTo>
                        <a:pt x="41" y="104"/>
                      </a:lnTo>
                      <a:lnTo>
                        <a:pt x="7"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677" name="Freeform 550">
                  <a:extLst>
                    <a:ext uri="{FF2B5EF4-FFF2-40B4-BE49-F238E27FC236}">
                      <a16:creationId xmlns:a16="http://schemas.microsoft.com/office/drawing/2014/main" id="{E77D8177-74E2-4C32-B646-589D3F7D7ADC}"/>
                    </a:ext>
                  </a:extLst>
                </p:cNvPr>
                <p:cNvSpPr>
                  <a:spLocks/>
                </p:cNvSpPr>
                <p:nvPr/>
              </p:nvSpPr>
              <p:spPr bwMode="auto">
                <a:xfrm>
                  <a:off x="917007" y="1267909"/>
                  <a:ext cx="157577" cy="157576"/>
                </a:xfrm>
                <a:custGeom>
                  <a:avLst/>
                  <a:gdLst>
                    <a:gd name="T0" fmla="*/ 104 w 108"/>
                    <a:gd name="T1" fmla="*/ 0 h 108"/>
                    <a:gd name="T2" fmla="*/ 0 w 108"/>
                    <a:gd name="T3" fmla="*/ 103 h 108"/>
                    <a:gd name="T4" fmla="*/ 5 w 108"/>
                    <a:gd name="T5" fmla="*/ 108 h 108"/>
                    <a:gd name="T6" fmla="*/ 108 w 108"/>
                    <a:gd name="T7" fmla="*/ 5 h 108"/>
                    <a:gd name="T8" fmla="*/ 104 w 108"/>
                    <a:gd name="T9" fmla="*/ 0 h 108"/>
                  </a:gdLst>
                  <a:ahLst/>
                  <a:cxnLst>
                    <a:cxn ang="0">
                      <a:pos x="T0" y="T1"/>
                    </a:cxn>
                    <a:cxn ang="0">
                      <a:pos x="T2" y="T3"/>
                    </a:cxn>
                    <a:cxn ang="0">
                      <a:pos x="T4" y="T5"/>
                    </a:cxn>
                    <a:cxn ang="0">
                      <a:pos x="T6" y="T7"/>
                    </a:cxn>
                    <a:cxn ang="0">
                      <a:pos x="T8" y="T9"/>
                    </a:cxn>
                  </a:cxnLst>
                  <a:rect l="0" t="0" r="r" b="b"/>
                  <a:pathLst>
                    <a:path w="108" h="108">
                      <a:moveTo>
                        <a:pt x="104" y="0"/>
                      </a:moveTo>
                      <a:lnTo>
                        <a:pt x="0" y="103"/>
                      </a:lnTo>
                      <a:lnTo>
                        <a:pt x="5" y="108"/>
                      </a:lnTo>
                      <a:lnTo>
                        <a:pt x="108" y="5"/>
                      </a:lnTo>
                      <a:lnTo>
                        <a:pt x="104"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678" name="Oval 551">
                  <a:extLst>
                    <a:ext uri="{FF2B5EF4-FFF2-40B4-BE49-F238E27FC236}">
                      <a16:creationId xmlns:a16="http://schemas.microsoft.com/office/drawing/2014/main" id="{D8FBCDD1-8B64-4531-A8A3-49422416BC38}"/>
                    </a:ext>
                  </a:extLst>
                </p:cNvPr>
                <p:cNvSpPr>
                  <a:spLocks noChangeArrowheads="1"/>
                </p:cNvSpPr>
                <p:nvPr/>
              </p:nvSpPr>
              <p:spPr bwMode="auto">
                <a:xfrm>
                  <a:off x="830924" y="1332106"/>
                  <a:ext cx="180921" cy="179462"/>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679" name="Rectangle 552">
                  <a:extLst>
                    <a:ext uri="{FF2B5EF4-FFF2-40B4-BE49-F238E27FC236}">
                      <a16:creationId xmlns:a16="http://schemas.microsoft.com/office/drawing/2014/main" id="{C017E09C-3548-4B27-B6C6-4A62D7EE7F68}"/>
                    </a:ext>
                  </a:extLst>
                </p:cNvPr>
                <p:cNvSpPr>
                  <a:spLocks noChangeArrowheads="1"/>
                </p:cNvSpPr>
                <p:nvPr/>
              </p:nvSpPr>
              <p:spPr bwMode="auto">
                <a:xfrm>
                  <a:off x="730250" y="1531995"/>
                  <a:ext cx="80248" cy="802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680" name="Rectangle 553">
                  <a:extLst>
                    <a:ext uri="{FF2B5EF4-FFF2-40B4-BE49-F238E27FC236}">
                      <a16:creationId xmlns:a16="http://schemas.microsoft.com/office/drawing/2014/main" id="{5A2DE461-E1F9-4D46-8C83-B6F5EF7283FD}"/>
                    </a:ext>
                  </a:extLst>
                </p:cNvPr>
                <p:cNvSpPr>
                  <a:spLocks noChangeArrowheads="1"/>
                </p:cNvSpPr>
                <p:nvPr/>
              </p:nvSpPr>
              <p:spPr bwMode="auto">
                <a:xfrm>
                  <a:off x="851351" y="1552422"/>
                  <a:ext cx="39395" cy="39395"/>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681" name="Rectangle 554">
                  <a:extLst>
                    <a:ext uri="{FF2B5EF4-FFF2-40B4-BE49-F238E27FC236}">
                      <a16:creationId xmlns:a16="http://schemas.microsoft.com/office/drawing/2014/main" id="{60463B1E-8F29-4C53-97EB-EB28E096E36A}"/>
                    </a:ext>
                  </a:extLst>
                </p:cNvPr>
                <p:cNvSpPr>
                  <a:spLocks noChangeArrowheads="1"/>
                </p:cNvSpPr>
                <p:nvPr/>
              </p:nvSpPr>
              <p:spPr bwMode="auto">
                <a:xfrm>
                  <a:off x="931598" y="1531995"/>
                  <a:ext cx="80248" cy="802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682" name="Rectangle 555">
                  <a:extLst>
                    <a:ext uri="{FF2B5EF4-FFF2-40B4-BE49-F238E27FC236}">
                      <a16:creationId xmlns:a16="http://schemas.microsoft.com/office/drawing/2014/main" id="{B67BB025-732E-41D9-9393-6B83502B951F}"/>
                    </a:ext>
                  </a:extLst>
                </p:cNvPr>
                <p:cNvSpPr>
                  <a:spLocks noChangeArrowheads="1"/>
                </p:cNvSpPr>
                <p:nvPr/>
              </p:nvSpPr>
              <p:spPr bwMode="auto">
                <a:xfrm>
                  <a:off x="1051239" y="1552422"/>
                  <a:ext cx="40853" cy="39395"/>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683" name="Rectangle 556">
                  <a:extLst>
                    <a:ext uri="{FF2B5EF4-FFF2-40B4-BE49-F238E27FC236}">
                      <a16:creationId xmlns:a16="http://schemas.microsoft.com/office/drawing/2014/main" id="{433DD505-6844-40C9-B761-EA6F9A8F7BB8}"/>
                    </a:ext>
                  </a:extLst>
                </p:cNvPr>
                <p:cNvSpPr>
                  <a:spLocks noChangeArrowheads="1"/>
                </p:cNvSpPr>
                <p:nvPr/>
              </p:nvSpPr>
              <p:spPr bwMode="auto">
                <a:xfrm>
                  <a:off x="730250" y="1332106"/>
                  <a:ext cx="80248" cy="802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684" name="Rectangle 557">
                  <a:extLst>
                    <a:ext uri="{FF2B5EF4-FFF2-40B4-BE49-F238E27FC236}">
                      <a16:creationId xmlns:a16="http://schemas.microsoft.com/office/drawing/2014/main" id="{50856193-D108-49AD-9568-4106BDA0CBAB}"/>
                    </a:ext>
                  </a:extLst>
                </p:cNvPr>
                <p:cNvSpPr>
                  <a:spLocks noChangeArrowheads="1"/>
                </p:cNvSpPr>
                <p:nvPr/>
              </p:nvSpPr>
              <p:spPr bwMode="auto">
                <a:xfrm>
                  <a:off x="750677" y="1451748"/>
                  <a:ext cx="39395" cy="40853"/>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685" name="Rectangle 558">
                  <a:extLst>
                    <a:ext uri="{FF2B5EF4-FFF2-40B4-BE49-F238E27FC236}">
                      <a16:creationId xmlns:a16="http://schemas.microsoft.com/office/drawing/2014/main" id="{2CBC022D-05C2-4710-8A7D-2C339D169850}"/>
                    </a:ext>
                  </a:extLst>
                </p:cNvPr>
                <p:cNvSpPr>
                  <a:spLocks noChangeArrowheads="1"/>
                </p:cNvSpPr>
                <p:nvPr/>
              </p:nvSpPr>
              <p:spPr bwMode="auto">
                <a:xfrm>
                  <a:off x="1051239" y="1351074"/>
                  <a:ext cx="40853" cy="40853"/>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686" name="Rectangle 559">
                  <a:extLst>
                    <a:ext uri="{FF2B5EF4-FFF2-40B4-BE49-F238E27FC236}">
                      <a16:creationId xmlns:a16="http://schemas.microsoft.com/office/drawing/2014/main" id="{85781C17-13BC-4F2F-8AB0-BA44DF210EC8}"/>
                    </a:ext>
                  </a:extLst>
                </p:cNvPr>
                <p:cNvSpPr>
                  <a:spLocks noChangeArrowheads="1"/>
                </p:cNvSpPr>
                <p:nvPr/>
              </p:nvSpPr>
              <p:spPr bwMode="auto">
                <a:xfrm>
                  <a:off x="1032272" y="1431321"/>
                  <a:ext cx="80248" cy="802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687" name="Rectangle 560">
                  <a:extLst>
                    <a:ext uri="{FF2B5EF4-FFF2-40B4-BE49-F238E27FC236}">
                      <a16:creationId xmlns:a16="http://schemas.microsoft.com/office/drawing/2014/main" id="{87FD0CA7-8FD6-46F0-9133-6B5EF63B8911}"/>
                    </a:ext>
                  </a:extLst>
                </p:cNvPr>
                <p:cNvSpPr>
                  <a:spLocks noChangeArrowheads="1"/>
                </p:cNvSpPr>
                <p:nvPr/>
              </p:nvSpPr>
              <p:spPr bwMode="auto">
                <a:xfrm>
                  <a:off x="851351" y="1251860"/>
                  <a:ext cx="39395" cy="39395"/>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688" name="Rectangle 561">
                  <a:extLst>
                    <a:ext uri="{FF2B5EF4-FFF2-40B4-BE49-F238E27FC236}">
                      <a16:creationId xmlns:a16="http://schemas.microsoft.com/office/drawing/2014/main" id="{701D7094-1839-4688-82E9-7E440359E932}"/>
                    </a:ext>
                  </a:extLst>
                </p:cNvPr>
                <p:cNvSpPr>
                  <a:spLocks noChangeArrowheads="1"/>
                </p:cNvSpPr>
                <p:nvPr/>
              </p:nvSpPr>
              <p:spPr bwMode="auto">
                <a:xfrm>
                  <a:off x="1032272" y="1231433"/>
                  <a:ext cx="80248" cy="802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grpSp>
        </p:grpSp>
        <p:grpSp>
          <p:nvGrpSpPr>
            <p:cNvPr id="510" name="Group 509">
              <a:extLst>
                <a:ext uri="{FF2B5EF4-FFF2-40B4-BE49-F238E27FC236}">
                  <a16:creationId xmlns:a16="http://schemas.microsoft.com/office/drawing/2014/main" id="{8DC1E512-7AF4-490F-8B82-C87AF186A241}"/>
                </a:ext>
              </a:extLst>
            </p:cNvPr>
            <p:cNvGrpSpPr/>
            <p:nvPr/>
          </p:nvGrpSpPr>
          <p:grpSpPr>
            <a:xfrm>
              <a:off x="2573848" y="4598878"/>
              <a:ext cx="307423" cy="307421"/>
              <a:chOff x="2573848" y="4598878"/>
              <a:chExt cx="307423" cy="307421"/>
            </a:xfrm>
          </p:grpSpPr>
          <p:sp>
            <p:nvSpPr>
              <p:cNvPr id="658" name="Oval 657">
                <a:extLst>
                  <a:ext uri="{FF2B5EF4-FFF2-40B4-BE49-F238E27FC236}">
                    <a16:creationId xmlns:a16="http://schemas.microsoft.com/office/drawing/2014/main" id="{6C945336-3940-4B3D-AF10-1899D9EDA8E9}"/>
                  </a:ext>
                </a:extLst>
              </p:cNvPr>
              <p:cNvSpPr/>
              <p:nvPr/>
            </p:nvSpPr>
            <p:spPr bwMode="auto">
              <a:xfrm>
                <a:off x="2573848" y="4598878"/>
                <a:ext cx="307423" cy="307421"/>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grpSp>
            <p:nvGrpSpPr>
              <p:cNvPr id="659" name="people 2" descr="people">
                <a:extLst>
                  <a:ext uri="{FF2B5EF4-FFF2-40B4-BE49-F238E27FC236}">
                    <a16:creationId xmlns:a16="http://schemas.microsoft.com/office/drawing/2014/main" id="{593E824E-7EE8-455E-8517-F1B1DF09BA0C}"/>
                  </a:ext>
                </a:extLst>
              </p:cNvPr>
              <p:cNvGrpSpPr/>
              <p:nvPr/>
            </p:nvGrpSpPr>
            <p:grpSpPr>
              <a:xfrm>
                <a:off x="2612258" y="4637287"/>
                <a:ext cx="230602" cy="230602"/>
                <a:chOff x="6285887" y="3004506"/>
                <a:chExt cx="503534" cy="503532"/>
              </a:xfrm>
            </p:grpSpPr>
            <p:sp>
              <p:nvSpPr>
                <p:cNvPr id="660" name="Freeform: Shape 659">
                  <a:extLst>
                    <a:ext uri="{FF2B5EF4-FFF2-40B4-BE49-F238E27FC236}">
                      <a16:creationId xmlns:a16="http://schemas.microsoft.com/office/drawing/2014/main" id="{022695DA-1CE5-4339-8E0D-991DE5F07CC2}"/>
                    </a:ext>
                  </a:extLst>
                </p:cNvPr>
                <p:cNvSpPr/>
                <p:nvPr/>
              </p:nvSpPr>
              <p:spPr>
                <a:xfrm>
                  <a:off x="6469808" y="3307842"/>
                  <a:ext cx="136374" cy="68187"/>
                </a:xfrm>
                <a:custGeom>
                  <a:avLst/>
                  <a:gdLst>
                    <a:gd name="connsiteX0" fmla="*/ 68105 w 136373"/>
                    <a:gd name="connsiteY0" fmla="*/ 2131 h 68186"/>
                    <a:gd name="connsiteX1" fmla="*/ 2131 w 136373"/>
                    <a:gd name="connsiteY1" fmla="*/ 68105 h 68186"/>
                    <a:gd name="connsiteX2" fmla="*/ 135130 w 136373"/>
                    <a:gd name="connsiteY2" fmla="*/ 68105 h 68186"/>
                    <a:gd name="connsiteX3" fmla="*/ 68105 w 136373"/>
                    <a:gd name="connsiteY3" fmla="*/ 2131 h 68186"/>
                  </a:gdLst>
                  <a:ahLst/>
                  <a:cxnLst>
                    <a:cxn ang="0">
                      <a:pos x="connsiteX0" y="connsiteY0"/>
                    </a:cxn>
                    <a:cxn ang="0">
                      <a:pos x="connsiteX1" y="connsiteY1"/>
                    </a:cxn>
                    <a:cxn ang="0">
                      <a:pos x="connsiteX2" y="connsiteY2"/>
                    </a:cxn>
                    <a:cxn ang="0">
                      <a:pos x="connsiteX3" y="connsiteY3"/>
                    </a:cxn>
                  </a:cxnLst>
                  <a:rect l="l" t="t" r="r" b="b"/>
                  <a:pathLst>
                    <a:path w="136373" h="68186">
                      <a:moveTo>
                        <a:pt x="68105" y="2131"/>
                      </a:moveTo>
                      <a:cubicBezTo>
                        <a:pt x="31569" y="2131"/>
                        <a:pt x="2131" y="31569"/>
                        <a:pt x="2131" y="68105"/>
                      </a:cubicBezTo>
                      <a:lnTo>
                        <a:pt x="135130" y="68105"/>
                      </a:lnTo>
                      <a:cubicBezTo>
                        <a:pt x="134079" y="31569"/>
                        <a:pt x="104640" y="2131"/>
                        <a:pt x="68105" y="2131"/>
                      </a:cubicBezTo>
                      <a:close/>
                    </a:path>
                  </a:pathLst>
                </a:custGeom>
                <a:solidFill>
                  <a:srgbClr val="0078D4"/>
                </a:solidFill>
                <a:ln w="515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61" name="Freeform: Shape 660">
                  <a:extLst>
                    <a:ext uri="{FF2B5EF4-FFF2-40B4-BE49-F238E27FC236}">
                      <a16:creationId xmlns:a16="http://schemas.microsoft.com/office/drawing/2014/main" id="{621474C4-AA93-4A8E-A9CC-B823C7AE8643}"/>
                    </a:ext>
                  </a:extLst>
                </p:cNvPr>
                <p:cNvSpPr/>
                <p:nvPr/>
              </p:nvSpPr>
              <p:spPr>
                <a:xfrm>
                  <a:off x="6285818" y="3307842"/>
                  <a:ext cx="136374" cy="68187"/>
                </a:xfrm>
                <a:custGeom>
                  <a:avLst/>
                  <a:gdLst>
                    <a:gd name="connsiteX0" fmla="*/ 68105 w 136373"/>
                    <a:gd name="connsiteY0" fmla="*/ 2131 h 68186"/>
                    <a:gd name="connsiteX1" fmla="*/ 2131 w 136373"/>
                    <a:gd name="connsiteY1" fmla="*/ 68105 h 68186"/>
                    <a:gd name="connsiteX2" fmla="*/ 135131 w 136373"/>
                    <a:gd name="connsiteY2" fmla="*/ 68105 h 68186"/>
                    <a:gd name="connsiteX3" fmla="*/ 68105 w 136373"/>
                    <a:gd name="connsiteY3" fmla="*/ 2131 h 68186"/>
                  </a:gdLst>
                  <a:ahLst/>
                  <a:cxnLst>
                    <a:cxn ang="0">
                      <a:pos x="connsiteX0" y="connsiteY0"/>
                    </a:cxn>
                    <a:cxn ang="0">
                      <a:pos x="connsiteX1" y="connsiteY1"/>
                    </a:cxn>
                    <a:cxn ang="0">
                      <a:pos x="connsiteX2" y="connsiteY2"/>
                    </a:cxn>
                    <a:cxn ang="0">
                      <a:pos x="connsiteX3" y="connsiteY3"/>
                    </a:cxn>
                  </a:cxnLst>
                  <a:rect l="l" t="t" r="r" b="b"/>
                  <a:pathLst>
                    <a:path w="136373" h="68186">
                      <a:moveTo>
                        <a:pt x="68105" y="2131"/>
                      </a:moveTo>
                      <a:cubicBezTo>
                        <a:pt x="31569" y="2131"/>
                        <a:pt x="2131" y="31569"/>
                        <a:pt x="2131" y="68105"/>
                      </a:cubicBezTo>
                      <a:lnTo>
                        <a:pt x="135131" y="68105"/>
                      </a:lnTo>
                      <a:cubicBezTo>
                        <a:pt x="134079" y="31569"/>
                        <a:pt x="104641" y="2131"/>
                        <a:pt x="68105" y="2131"/>
                      </a:cubicBezTo>
                      <a:close/>
                    </a:path>
                  </a:pathLst>
                </a:custGeom>
                <a:solidFill>
                  <a:srgbClr val="0078D4"/>
                </a:solidFill>
                <a:ln w="515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62" name="Freeform: Shape 661">
                  <a:extLst>
                    <a:ext uri="{FF2B5EF4-FFF2-40B4-BE49-F238E27FC236}">
                      <a16:creationId xmlns:a16="http://schemas.microsoft.com/office/drawing/2014/main" id="{F6304B20-6C32-4CB4-A50F-B792C3A88057}"/>
                    </a:ext>
                  </a:extLst>
                </p:cNvPr>
                <p:cNvSpPr/>
                <p:nvPr/>
              </p:nvSpPr>
              <p:spPr>
                <a:xfrm>
                  <a:off x="6653800" y="3307842"/>
                  <a:ext cx="136374" cy="68187"/>
                </a:xfrm>
                <a:custGeom>
                  <a:avLst/>
                  <a:gdLst>
                    <a:gd name="connsiteX0" fmla="*/ 68105 w 136373"/>
                    <a:gd name="connsiteY0" fmla="*/ 2131 h 68186"/>
                    <a:gd name="connsiteX1" fmla="*/ 2131 w 136373"/>
                    <a:gd name="connsiteY1" fmla="*/ 68105 h 68186"/>
                    <a:gd name="connsiteX2" fmla="*/ 135130 w 136373"/>
                    <a:gd name="connsiteY2" fmla="*/ 68105 h 68186"/>
                    <a:gd name="connsiteX3" fmla="*/ 68105 w 136373"/>
                    <a:gd name="connsiteY3" fmla="*/ 2131 h 68186"/>
                  </a:gdLst>
                  <a:ahLst/>
                  <a:cxnLst>
                    <a:cxn ang="0">
                      <a:pos x="connsiteX0" y="connsiteY0"/>
                    </a:cxn>
                    <a:cxn ang="0">
                      <a:pos x="connsiteX1" y="connsiteY1"/>
                    </a:cxn>
                    <a:cxn ang="0">
                      <a:pos x="connsiteX2" y="connsiteY2"/>
                    </a:cxn>
                    <a:cxn ang="0">
                      <a:pos x="connsiteX3" y="connsiteY3"/>
                    </a:cxn>
                  </a:cxnLst>
                  <a:rect l="l" t="t" r="r" b="b"/>
                  <a:pathLst>
                    <a:path w="136373" h="68186">
                      <a:moveTo>
                        <a:pt x="68105" y="2131"/>
                      </a:moveTo>
                      <a:cubicBezTo>
                        <a:pt x="31570" y="2131"/>
                        <a:pt x="2131" y="31569"/>
                        <a:pt x="2131" y="68105"/>
                      </a:cubicBezTo>
                      <a:lnTo>
                        <a:pt x="135130" y="68105"/>
                      </a:lnTo>
                      <a:cubicBezTo>
                        <a:pt x="134079" y="31569"/>
                        <a:pt x="104640" y="2131"/>
                        <a:pt x="68105" y="2131"/>
                      </a:cubicBezTo>
                      <a:close/>
                    </a:path>
                  </a:pathLst>
                </a:custGeom>
                <a:solidFill>
                  <a:srgbClr val="0078D4"/>
                </a:solidFill>
                <a:ln w="515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63" name="Freeform: Shape 662">
                  <a:extLst>
                    <a:ext uri="{FF2B5EF4-FFF2-40B4-BE49-F238E27FC236}">
                      <a16:creationId xmlns:a16="http://schemas.microsoft.com/office/drawing/2014/main" id="{82234C42-D5CB-42AA-A08E-9844D4884156}"/>
                    </a:ext>
                  </a:extLst>
                </p:cNvPr>
                <p:cNvSpPr/>
                <p:nvPr/>
              </p:nvSpPr>
              <p:spPr>
                <a:xfrm>
                  <a:off x="6312891" y="3201567"/>
                  <a:ext cx="78677" cy="78677"/>
                </a:xfrm>
                <a:custGeom>
                  <a:avLst/>
                  <a:gdLst>
                    <a:gd name="connsiteX0" fmla="*/ 41558 w 78677"/>
                    <a:gd name="connsiteY0" fmla="*/ 80984 h 78676"/>
                    <a:gd name="connsiteX1" fmla="*/ 80984 w 78677"/>
                    <a:gd name="connsiteY1" fmla="*/ 41557 h 78676"/>
                    <a:gd name="connsiteX2" fmla="*/ 41558 w 78677"/>
                    <a:gd name="connsiteY2" fmla="*/ 2131 h 78676"/>
                    <a:gd name="connsiteX3" fmla="*/ 2131 w 78677"/>
                    <a:gd name="connsiteY3" fmla="*/ 41557 h 78676"/>
                    <a:gd name="connsiteX4" fmla="*/ 41558 w 78677"/>
                    <a:gd name="connsiteY4" fmla="*/ 80984 h 7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7" h="78676">
                      <a:moveTo>
                        <a:pt x="41558" y="80984"/>
                      </a:moveTo>
                      <a:cubicBezTo>
                        <a:pt x="63549" y="80984"/>
                        <a:pt x="80984" y="63549"/>
                        <a:pt x="80984" y="41557"/>
                      </a:cubicBezTo>
                      <a:cubicBezTo>
                        <a:pt x="80984" y="19566"/>
                        <a:pt x="63549" y="2131"/>
                        <a:pt x="41558" y="2131"/>
                      </a:cubicBezTo>
                      <a:cubicBezTo>
                        <a:pt x="19566" y="2131"/>
                        <a:pt x="2131" y="19566"/>
                        <a:pt x="2131" y="41557"/>
                      </a:cubicBezTo>
                      <a:cubicBezTo>
                        <a:pt x="2131" y="63549"/>
                        <a:pt x="19566" y="80984"/>
                        <a:pt x="41558" y="80984"/>
                      </a:cubicBezTo>
                      <a:close/>
                    </a:path>
                  </a:pathLst>
                </a:custGeom>
                <a:solidFill>
                  <a:srgbClr val="0078D4"/>
                </a:solidFill>
                <a:ln w="515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64" name="Freeform: Shape 663">
                  <a:extLst>
                    <a:ext uri="{FF2B5EF4-FFF2-40B4-BE49-F238E27FC236}">
                      <a16:creationId xmlns:a16="http://schemas.microsoft.com/office/drawing/2014/main" id="{C8F9C963-222B-422B-8304-F257CE14500C}"/>
                    </a:ext>
                  </a:extLst>
                </p:cNvPr>
                <p:cNvSpPr/>
                <p:nvPr/>
              </p:nvSpPr>
              <p:spPr>
                <a:xfrm>
                  <a:off x="6496092" y="3201567"/>
                  <a:ext cx="78677" cy="78677"/>
                </a:xfrm>
                <a:custGeom>
                  <a:avLst/>
                  <a:gdLst>
                    <a:gd name="connsiteX0" fmla="*/ 41558 w 78677"/>
                    <a:gd name="connsiteY0" fmla="*/ 80984 h 78676"/>
                    <a:gd name="connsiteX1" fmla="*/ 80984 w 78677"/>
                    <a:gd name="connsiteY1" fmla="*/ 41557 h 78676"/>
                    <a:gd name="connsiteX2" fmla="*/ 41558 w 78677"/>
                    <a:gd name="connsiteY2" fmla="*/ 2131 h 78676"/>
                    <a:gd name="connsiteX3" fmla="*/ 2131 w 78677"/>
                    <a:gd name="connsiteY3" fmla="*/ 41557 h 78676"/>
                    <a:gd name="connsiteX4" fmla="*/ 41558 w 78677"/>
                    <a:gd name="connsiteY4" fmla="*/ 80984 h 7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7" h="78676">
                      <a:moveTo>
                        <a:pt x="41558" y="80984"/>
                      </a:moveTo>
                      <a:cubicBezTo>
                        <a:pt x="63549" y="80984"/>
                        <a:pt x="80984" y="63549"/>
                        <a:pt x="80984" y="41557"/>
                      </a:cubicBezTo>
                      <a:cubicBezTo>
                        <a:pt x="80984" y="19566"/>
                        <a:pt x="63549" y="2131"/>
                        <a:pt x="41558" y="2131"/>
                      </a:cubicBezTo>
                      <a:cubicBezTo>
                        <a:pt x="19566" y="2131"/>
                        <a:pt x="2131" y="19566"/>
                        <a:pt x="2131" y="41557"/>
                      </a:cubicBezTo>
                      <a:cubicBezTo>
                        <a:pt x="2131" y="63549"/>
                        <a:pt x="19566" y="80984"/>
                        <a:pt x="41558" y="80984"/>
                      </a:cubicBezTo>
                      <a:close/>
                    </a:path>
                  </a:pathLst>
                </a:custGeom>
                <a:solidFill>
                  <a:srgbClr val="0078D4"/>
                </a:solidFill>
                <a:ln w="515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65" name="Freeform: Shape 664">
                  <a:extLst>
                    <a:ext uri="{FF2B5EF4-FFF2-40B4-BE49-F238E27FC236}">
                      <a16:creationId xmlns:a16="http://schemas.microsoft.com/office/drawing/2014/main" id="{657FE6AE-E22B-4031-A31C-62295248632E}"/>
                    </a:ext>
                  </a:extLst>
                </p:cNvPr>
                <p:cNvSpPr/>
                <p:nvPr/>
              </p:nvSpPr>
              <p:spPr>
                <a:xfrm>
                  <a:off x="6680876" y="3201567"/>
                  <a:ext cx="78677" cy="78677"/>
                </a:xfrm>
                <a:custGeom>
                  <a:avLst/>
                  <a:gdLst>
                    <a:gd name="connsiteX0" fmla="*/ 41558 w 78677"/>
                    <a:gd name="connsiteY0" fmla="*/ 80984 h 78676"/>
                    <a:gd name="connsiteX1" fmla="*/ 80984 w 78677"/>
                    <a:gd name="connsiteY1" fmla="*/ 41557 h 78676"/>
                    <a:gd name="connsiteX2" fmla="*/ 41558 w 78677"/>
                    <a:gd name="connsiteY2" fmla="*/ 2131 h 78676"/>
                    <a:gd name="connsiteX3" fmla="*/ 2131 w 78677"/>
                    <a:gd name="connsiteY3" fmla="*/ 41557 h 78676"/>
                    <a:gd name="connsiteX4" fmla="*/ 41558 w 78677"/>
                    <a:gd name="connsiteY4" fmla="*/ 80984 h 7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7" h="78676">
                      <a:moveTo>
                        <a:pt x="41558" y="80984"/>
                      </a:moveTo>
                      <a:cubicBezTo>
                        <a:pt x="63549" y="80984"/>
                        <a:pt x="80984" y="63549"/>
                        <a:pt x="80984" y="41557"/>
                      </a:cubicBezTo>
                      <a:cubicBezTo>
                        <a:pt x="80984" y="19566"/>
                        <a:pt x="63549" y="2131"/>
                        <a:pt x="41558" y="2131"/>
                      </a:cubicBezTo>
                      <a:cubicBezTo>
                        <a:pt x="19566" y="2131"/>
                        <a:pt x="2131" y="19566"/>
                        <a:pt x="2131" y="41557"/>
                      </a:cubicBezTo>
                      <a:cubicBezTo>
                        <a:pt x="2131" y="63549"/>
                        <a:pt x="19566" y="80984"/>
                        <a:pt x="41558" y="80984"/>
                      </a:cubicBezTo>
                      <a:close/>
                    </a:path>
                  </a:pathLst>
                </a:custGeom>
                <a:solidFill>
                  <a:srgbClr val="0078D4"/>
                </a:solidFill>
                <a:ln w="515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grpSp>
        </p:grpSp>
        <p:grpSp>
          <p:nvGrpSpPr>
            <p:cNvPr id="511" name="Group 510">
              <a:extLst>
                <a:ext uri="{FF2B5EF4-FFF2-40B4-BE49-F238E27FC236}">
                  <a16:creationId xmlns:a16="http://schemas.microsoft.com/office/drawing/2014/main" id="{353D5649-C59F-4194-8A01-7D68C449320D}"/>
                </a:ext>
              </a:extLst>
            </p:cNvPr>
            <p:cNvGrpSpPr/>
            <p:nvPr/>
          </p:nvGrpSpPr>
          <p:grpSpPr>
            <a:xfrm>
              <a:off x="2790726" y="5075659"/>
              <a:ext cx="275237" cy="275237"/>
              <a:chOff x="2790726" y="5075659"/>
              <a:chExt cx="275237" cy="275237"/>
            </a:xfrm>
          </p:grpSpPr>
          <p:sp>
            <p:nvSpPr>
              <p:cNvPr id="651" name="Oval 650">
                <a:extLst>
                  <a:ext uri="{FF2B5EF4-FFF2-40B4-BE49-F238E27FC236}">
                    <a16:creationId xmlns:a16="http://schemas.microsoft.com/office/drawing/2014/main" id="{2D38FD41-0C66-48C1-8F4B-FD9EB0AC05B1}"/>
                  </a:ext>
                </a:extLst>
              </p:cNvPr>
              <p:cNvSpPr/>
              <p:nvPr/>
            </p:nvSpPr>
            <p:spPr bwMode="auto">
              <a:xfrm>
                <a:off x="2790726" y="5075659"/>
                <a:ext cx="275237" cy="275237"/>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grpSp>
            <p:nvGrpSpPr>
              <p:cNvPr id="652" name="quick setup 1" descr="quick setup">
                <a:extLst>
                  <a:ext uri="{FF2B5EF4-FFF2-40B4-BE49-F238E27FC236}">
                    <a16:creationId xmlns:a16="http://schemas.microsoft.com/office/drawing/2014/main" id="{E10202AE-0825-46D3-A55D-E7461A1258FA}"/>
                  </a:ext>
                </a:extLst>
              </p:cNvPr>
              <p:cNvGrpSpPr>
                <a:grpSpLocks noChangeAspect="1"/>
              </p:cNvGrpSpPr>
              <p:nvPr/>
            </p:nvGrpSpPr>
            <p:grpSpPr bwMode="auto">
              <a:xfrm>
                <a:off x="2845703" y="5130251"/>
                <a:ext cx="165282" cy="166052"/>
                <a:chOff x="3422" y="784"/>
                <a:chExt cx="215" cy="216"/>
              </a:xfrm>
            </p:grpSpPr>
            <p:sp>
              <p:nvSpPr>
                <p:cNvPr id="653" name="AutoShape 46">
                  <a:extLst>
                    <a:ext uri="{FF2B5EF4-FFF2-40B4-BE49-F238E27FC236}">
                      <a16:creationId xmlns:a16="http://schemas.microsoft.com/office/drawing/2014/main" id="{04B3209F-62BD-43BA-A0D6-F2E6FF056768}"/>
                    </a:ext>
                  </a:extLst>
                </p:cNvPr>
                <p:cNvSpPr>
                  <a:spLocks noChangeAspect="1" noChangeArrowheads="1" noTextEdit="1"/>
                </p:cNvSpPr>
                <p:nvPr/>
              </p:nvSpPr>
              <p:spPr bwMode="auto">
                <a:xfrm>
                  <a:off x="3422" y="784"/>
                  <a:ext cx="215" cy="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654" name="Freeform 48">
                  <a:extLst>
                    <a:ext uri="{FF2B5EF4-FFF2-40B4-BE49-F238E27FC236}">
                      <a16:creationId xmlns:a16="http://schemas.microsoft.com/office/drawing/2014/main" id="{CDABB87D-A72A-4002-AFC6-1BB03DCC5EC5}"/>
                    </a:ext>
                  </a:extLst>
                </p:cNvPr>
                <p:cNvSpPr>
                  <a:spLocks noEditPoints="1"/>
                </p:cNvSpPr>
                <p:nvPr/>
              </p:nvSpPr>
              <p:spPr bwMode="auto">
                <a:xfrm>
                  <a:off x="3422" y="784"/>
                  <a:ext cx="215" cy="216"/>
                </a:xfrm>
                <a:custGeom>
                  <a:avLst/>
                  <a:gdLst>
                    <a:gd name="T0" fmla="*/ 193 w 215"/>
                    <a:gd name="T1" fmla="*/ 23 h 216"/>
                    <a:gd name="T2" fmla="*/ 193 w 215"/>
                    <a:gd name="T3" fmla="*/ 194 h 216"/>
                    <a:gd name="T4" fmla="*/ 22 w 215"/>
                    <a:gd name="T5" fmla="*/ 194 h 216"/>
                    <a:gd name="T6" fmla="*/ 22 w 215"/>
                    <a:gd name="T7" fmla="*/ 23 h 216"/>
                    <a:gd name="T8" fmla="*/ 193 w 215"/>
                    <a:gd name="T9" fmla="*/ 23 h 216"/>
                    <a:gd name="T10" fmla="*/ 215 w 215"/>
                    <a:gd name="T11" fmla="*/ 0 h 216"/>
                    <a:gd name="T12" fmla="*/ 0 w 215"/>
                    <a:gd name="T13" fmla="*/ 0 h 216"/>
                    <a:gd name="T14" fmla="*/ 0 w 215"/>
                    <a:gd name="T15" fmla="*/ 216 h 216"/>
                    <a:gd name="T16" fmla="*/ 215 w 215"/>
                    <a:gd name="T17" fmla="*/ 216 h 216"/>
                    <a:gd name="T18" fmla="*/ 215 w 215"/>
                    <a:gd name="T19" fmla="*/ 0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5" h="216">
                      <a:moveTo>
                        <a:pt x="193" y="23"/>
                      </a:moveTo>
                      <a:lnTo>
                        <a:pt x="193" y="194"/>
                      </a:lnTo>
                      <a:lnTo>
                        <a:pt x="22" y="194"/>
                      </a:lnTo>
                      <a:lnTo>
                        <a:pt x="22" y="23"/>
                      </a:lnTo>
                      <a:lnTo>
                        <a:pt x="193" y="23"/>
                      </a:lnTo>
                      <a:close/>
                      <a:moveTo>
                        <a:pt x="215" y="0"/>
                      </a:moveTo>
                      <a:lnTo>
                        <a:pt x="0" y="0"/>
                      </a:lnTo>
                      <a:lnTo>
                        <a:pt x="0" y="216"/>
                      </a:lnTo>
                      <a:lnTo>
                        <a:pt x="215" y="216"/>
                      </a:lnTo>
                      <a:lnTo>
                        <a:pt x="215"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655" name="Rectangle 49">
                  <a:extLst>
                    <a:ext uri="{FF2B5EF4-FFF2-40B4-BE49-F238E27FC236}">
                      <a16:creationId xmlns:a16="http://schemas.microsoft.com/office/drawing/2014/main" id="{5AAFA5A7-84D3-4396-910B-6D1B8388F4F2}"/>
                    </a:ext>
                  </a:extLst>
                </p:cNvPr>
                <p:cNvSpPr>
                  <a:spLocks noChangeArrowheads="1"/>
                </p:cNvSpPr>
                <p:nvPr/>
              </p:nvSpPr>
              <p:spPr bwMode="auto">
                <a:xfrm>
                  <a:off x="3422" y="898"/>
                  <a:ext cx="102" cy="102"/>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656" name="Freeform 50">
                  <a:extLst>
                    <a:ext uri="{FF2B5EF4-FFF2-40B4-BE49-F238E27FC236}">
                      <a16:creationId xmlns:a16="http://schemas.microsoft.com/office/drawing/2014/main" id="{4031A7F1-16C5-47DB-8BDD-8098ABD10570}"/>
                    </a:ext>
                  </a:extLst>
                </p:cNvPr>
                <p:cNvSpPr>
                  <a:spLocks/>
                </p:cNvSpPr>
                <p:nvPr/>
              </p:nvSpPr>
              <p:spPr bwMode="auto">
                <a:xfrm>
                  <a:off x="3558" y="784"/>
                  <a:ext cx="79" cy="79"/>
                </a:xfrm>
                <a:custGeom>
                  <a:avLst/>
                  <a:gdLst>
                    <a:gd name="T0" fmla="*/ 0 w 79"/>
                    <a:gd name="T1" fmla="*/ 0 h 79"/>
                    <a:gd name="T2" fmla="*/ 0 w 79"/>
                    <a:gd name="T3" fmla="*/ 23 h 79"/>
                    <a:gd name="T4" fmla="*/ 57 w 79"/>
                    <a:gd name="T5" fmla="*/ 23 h 79"/>
                    <a:gd name="T6" fmla="*/ 57 w 79"/>
                    <a:gd name="T7" fmla="*/ 79 h 79"/>
                    <a:gd name="T8" fmla="*/ 79 w 79"/>
                    <a:gd name="T9" fmla="*/ 79 h 79"/>
                    <a:gd name="T10" fmla="*/ 79 w 79"/>
                    <a:gd name="T11" fmla="*/ 0 h 79"/>
                    <a:gd name="T12" fmla="*/ 0 w 79"/>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79" h="79">
                      <a:moveTo>
                        <a:pt x="0" y="0"/>
                      </a:moveTo>
                      <a:lnTo>
                        <a:pt x="0" y="23"/>
                      </a:lnTo>
                      <a:lnTo>
                        <a:pt x="57" y="23"/>
                      </a:lnTo>
                      <a:lnTo>
                        <a:pt x="57" y="79"/>
                      </a:lnTo>
                      <a:lnTo>
                        <a:pt x="79" y="79"/>
                      </a:lnTo>
                      <a:lnTo>
                        <a:pt x="79" y="0"/>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657" name="Freeform 51">
                  <a:extLst>
                    <a:ext uri="{FF2B5EF4-FFF2-40B4-BE49-F238E27FC236}">
                      <a16:creationId xmlns:a16="http://schemas.microsoft.com/office/drawing/2014/main" id="{D6747630-AAD4-4B71-8082-28C38ACCDA0A}"/>
                    </a:ext>
                  </a:extLst>
                </p:cNvPr>
                <p:cNvSpPr>
                  <a:spLocks/>
                </p:cNvSpPr>
                <p:nvPr/>
              </p:nvSpPr>
              <p:spPr bwMode="auto">
                <a:xfrm>
                  <a:off x="3469" y="831"/>
                  <a:ext cx="121" cy="122"/>
                </a:xfrm>
                <a:custGeom>
                  <a:avLst/>
                  <a:gdLst>
                    <a:gd name="T0" fmla="*/ 99 w 121"/>
                    <a:gd name="T1" fmla="*/ 0 h 122"/>
                    <a:gd name="T2" fmla="*/ 42 w 121"/>
                    <a:gd name="T3" fmla="*/ 0 h 122"/>
                    <a:gd name="T4" fmla="*/ 42 w 121"/>
                    <a:gd name="T5" fmla="*/ 23 h 122"/>
                    <a:gd name="T6" fmla="*/ 82 w 121"/>
                    <a:gd name="T7" fmla="*/ 23 h 122"/>
                    <a:gd name="T8" fmla="*/ 0 w 121"/>
                    <a:gd name="T9" fmla="*/ 106 h 122"/>
                    <a:gd name="T10" fmla="*/ 16 w 121"/>
                    <a:gd name="T11" fmla="*/ 122 h 122"/>
                    <a:gd name="T12" fmla="*/ 99 w 121"/>
                    <a:gd name="T13" fmla="*/ 39 h 122"/>
                    <a:gd name="T14" fmla="*/ 99 w 121"/>
                    <a:gd name="T15" fmla="*/ 80 h 122"/>
                    <a:gd name="T16" fmla="*/ 121 w 121"/>
                    <a:gd name="T17" fmla="*/ 80 h 122"/>
                    <a:gd name="T18" fmla="*/ 121 w 121"/>
                    <a:gd name="T19" fmla="*/ 23 h 122"/>
                    <a:gd name="T20" fmla="*/ 121 w 121"/>
                    <a:gd name="T21" fmla="*/ 0 h 122"/>
                    <a:gd name="T22" fmla="*/ 99 w 121"/>
                    <a:gd name="T23" fmla="*/ 0 h 122"/>
                    <a:gd name="T24" fmla="*/ 99 w 121"/>
                    <a:gd name="T25"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22">
                      <a:moveTo>
                        <a:pt x="99" y="0"/>
                      </a:moveTo>
                      <a:lnTo>
                        <a:pt x="42" y="0"/>
                      </a:lnTo>
                      <a:lnTo>
                        <a:pt x="42" y="23"/>
                      </a:lnTo>
                      <a:lnTo>
                        <a:pt x="82" y="23"/>
                      </a:lnTo>
                      <a:lnTo>
                        <a:pt x="0" y="106"/>
                      </a:lnTo>
                      <a:lnTo>
                        <a:pt x="16" y="122"/>
                      </a:lnTo>
                      <a:lnTo>
                        <a:pt x="99" y="39"/>
                      </a:lnTo>
                      <a:lnTo>
                        <a:pt x="99" y="80"/>
                      </a:lnTo>
                      <a:lnTo>
                        <a:pt x="121" y="80"/>
                      </a:lnTo>
                      <a:lnTo>
                        <a:pt x="121" y="23"/>
                      </a:lnTo>
                      <a:lnTo>
                        <a:pt x="121" y="0"/>
                      </a:lnTo>
                      <a:lnTo>
                        <a:pt x="99" y="0"/>
                      </a:lnTo>
                      <a:lnTo>
                        <a:pt x="99"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grpSp>
        </p:grpSp>
        <p:grpSp>
          <p:nvGrpSpPr>
            <p:cNvPr id="512" name="Group 511">
              <a:extLst>
                <a:ext uri="{FF2B5EF4-FFF2-40B4-BE49-F238E27FC236}">
                  <a16:creationId xmlns:a16="http://schemas.microsoft.com/office/drawing/2014/main" id="{C690298D-A5EC-4816-AF97-EA80D8E1A12A}"/>
                </a:ext>
              </a:extLst>
            </p:cNvPr>
            <p:cNvGrpSpPr/>
            <p:nvPr/>
          </p:nvGrpSpPr>
          <p:grpSpPr>
            <a:xfrm>
              <a:off x="5750665" y="3201465"/>
              <a:ext cx="290561" cy="290560"/>
              <a:chOff x="5750665" y="3201465"/>
              <a:chExt cx="290561" cy="290560"/>
            </a:xfrm>
          </p:grpSpPr>
          <p:sp>
            <p:nvSpPr>
              <p:cNvPr id="643" name="Oval 642">
                <a:extLst>
                  <a:ext uri="{FF2B5EF4-FFF2-40B4-BE49-F238E27FC236}">
                    <a16:creationId xmlns:a16="http://schemas.microsoft.com/office/drawing/2014/main" id="{E0A8638E-3F5F-42BD-8189-FD2D4E4F0EB4}"/>
                  </a:ext>
                </a:extLst>
              </p:cNvPr>
              <p:cNvSpPr/>
              <p:nvPr/>
            </p:nvSpPr>
            <p:spPr bwMode="auto">
              <a:xfrm>
                <a:off x="5750665" y="3201465"/>
                <a:ext cx="290561" cy="290560"/>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grpSp>
            <p:nvGrpSpPr>
              <p:cNvPr id="644" name="accelerate" descr="accelerate">
                <a:extLst>
                  <a:ext uri="{FF2B5EF4-FFF2-40B4-BE49-F238E27FC236}">
                    <a16:creationId xmlns:a16="http://schemas.microsoft.com/office/drawing/2014/main" id="{FBAF40D5-66DE-4245-87C2-F6CBF04C18DB}"/>
                  </a:ext>
                </a:extLst>
              </p:cNvPr>
              <p:cNvGrpSpPr/>
              <p:nvPr/>
            </p:nvGrpSpPr>
            <p:grpSpPr>
              <a:xfrm>
                <a:off x="5811535" y="3262809"/>
                <a:ext cx="168820" cy="167872"/>
                <a:chOff x="1648362" y="2175443"/>
                <a:chExt cx="384408" cy="382247"/>
              </a:xfrm>
            </p:grpSpPr>
            <p:sp>
              <p:nvSpPr>
                <p:cNvPr id="645" name="Rectangle 239">
                  <a:extLst>
                    <a:ext uri="{FF2B5EF4-FFF2-40B4-BE49-F238E27FC236}">
                      <a16:creationId xmlns:a16="http://schemas.microsoft.com/office/drawing/2014/main" id="{773AB8F7-5564-4FF8-A41F-3EBA5F2FD5DA}"/>
                    </a:ext>
                  </a:extLst>
                </p:cNvPr>
                <p:cNvSpPr>
                  <a:spLocks noChangeArrowheads="1"/>
                </p:cNvSpPr>
                <p:nvPr/>
              </p:nvSpPr>
              <p:spPr bwMode="auto">
                <a:xfrm>
                  <a:off x="1648362" y="2538253"/>
                  <a:ext cx="19437" cy="19437"/>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646" name="Rectangle 240">
                  <a:extLst>
                    <a:ext uri="{FF2B5EF4-FFF2-40B4-BE49-F238E27FC236}">
                      <a16:creationId xmlns:a16="http://schemas.microsoft.com/office/drawing/2014/main" id="{17DAC8D6-EE0A-4D41-A100-FC49D93CC908}"/>
                    </a:ext>
                  </a:extLst>
                </p:cNvPr>
                <p:cNvSpPr>
                  <a:spLocks noChangeArrowheads="1"/>
                </p:cNvSpPr>
                <p:nvPr/>
              </p:nvSpPr>
              <p:spPr bwMode="auto">
                <a:xfrm>
                  <a:off x="1689395" y="2516657"/>
                  <a:ext cx="19437" cy="41033"/>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647" name="Rectangle 241">
                  <a:extLst>
                    <a:ext uri="{FF2B5EF4-FFF2-40B4-BE49-F238E27FC236}">
                      <a16:creationId xmlns:a16="http://schemas.microsoft.com/office/drawing/2014/main" id="{EBAB9426-D704-47D4-B4DE-8B970BF9BF97}"/>
                    </a:ext>
                  </a:extLst>
                </p:cNvPr>
                <p:cNvSpPr>
                  <a:spLocks noChangeArrowheads="1"/>
                </p:cNvSpPr>
                <p:nvPr/>
              </p:nvSpPr>
              <p:spPr bwMode="auto">
                <a:xfrm>
                  <a:off x="1730426" y="2497222"/>
                  <a:ext cx="38873" cy="6046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648" name="Rectangle 242">
                  <a:extLst>
                    <a:ext uri="{FF2B5EF4-FFF2-40B4-BE49-F238E27FC236}">
                      <a16:creationId xmlns:a16="http://schemas.microsoft.com/office/drawing/2014/main" id="{2D6958A0-93FB-4CF8-B5DD-1FB0173109A5}"/>
                    </a:ext>
                  </a:extLst>
                </p:cNvPr>
                <p:cNvSpPr>
                  <a:spLocks noChangeArrowheads="1"/>
                </p:cNvSpPr>
                <p:nvPr/>
              </p:nvSpPr>
              <p:spPr bwMode="auto">
                <a:xfrm>
                  <a:off x="1788736" y="2458349"/>
                  <a:ext cx="41033" cy="99341"/>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649" name="Rectangle 243">
                  <a:extLst>
                    <a:ext uri="{FF2B5EF4-FFF2-40B4-BE49-F238E27FC236}">
                      <a16:creationId xmlns:a16="http://schemas.microsoft.com/office/drawing/2014/main" id="{D86D9B6D-49D4-4B01-A10D-0A9E4828E438}"/>
                    </a:ext>
                  </a:extLst>
                </p:cNvPr>
                <p:cNvSpPr>
                  <a:spLocks noChangeArrowheads="1"/>
                </p:cNvSpPr>
                <p:nvPr/>
              </p:nvSpPr>
              <p:spPr bwMode="auto">
                <a:xfrm>
                  <a:off x="1860002" y="2376285"/>
                  <a:ext cx="62629" cy="181405"/>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650" name="Rectangle 244">
                  <a:extLst>
                    <a:ext uri="{FF2B5EF4-FFF2-40B4-BE49-F238E27FC236}">
                      <a16:creationId xmlns:a16="http://schemas.microsoft.com/office/drawing/2014/main" id="{34902E05-6551-482A-A746-5A1B9040300D}"/>
                    </a:ext>
                  </a:extLst>
                </p:cNvPr>
                <p:cNvSpPr>
                  <a:spLocks noChangeArrowheads="1"/>
                </p:cNvSpPr>
                <p:nvPr/>
              </p:nvSpPr>
              <p:spPr bwMode="auto">
                <a:xfrm>
                  <a:off x="1952865" y="2175443"/>
                  <a:ext cx="79905" cy="382247"/>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grpSp>
        </p:grpSp>
        <p:grpSp>
          <p:nvGrpSpPr>
            <p:cNvPr id="513" name="Group 512">
              <a:extLst>
                <a:ext uri="{FF2B5EF4-FFF2-40B4-BE49-F238E27FC236}">
                  <a16:creationId xmlns:a16="http://schemas.microsoft.com/office/drawing/2014/main" id="{DD674ED0-0766-4456-BD1E-ABC9C6332EF4}"/>
                </a:ext>
              </a:extLst>
            </p:cNvPr>
            <p:cNvGrpSpPr/>
            <p:nvPr/>
          </p:nvGrpSpPr>
          <p:grpSpPr>
            <a:xfrm>
              <a:off x="4984263" y="3231021"/>
              <a:ext cx="290561" cy="290560"/>
              <a:chOff x="4984263" y="3231021"/>
              <a:chExt cx="290561" cy="290560"/>
            </a:xfrm>
          </p:grpSpPr>
          <p:sp>
            <p:nvSpPr>
              <p:cNvPr id="639" name="Oval 638">
                <a:extLst>
                  <a:ext uri="{FF2B5EF4-FFF2-40B4-BE49-F238E27FC236}">
                    <a16:creationId xmlns:a16="http://schemas.microsoft.com/office/drawing/2014/main" id="{FF2E0CE5-347A-42D9-90BD-DADFA975A11B}"/>
                  </a:ext>
                </a:extLst>
              </p:cNvPr>
              <p:cNvSpPr/>
              <p:nvPr/>
            </p:nvSpPr>
            <p:spPr bwMode="auto">
              <a:xfrm>
                <a:off x="4984263" y="3231021"/>
                <a:ext cx="290561" cy="290560"/>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grpSp>
            <p:nvGrpSpPr>
              <p:cNvPr id="640" name="Group 639">
                <a:extLst>
                  <a:ext uri="{FF2B5EF4-FFF2-40B4-BE49-F238E27FC236}">
                    <a16:creationId xmlns:a16="http://schemas.microsoft.com/office/drawing/2014/main" id="{7C29CE7F-3EEE-4EFA-9E72-E725A863D31E}"/>
                  </a:ext>
                </a:extLst>
              </p:cNvPr>
              <p:cNvGrpSpPr/>
              <p:nvPr/>
            </p:nvGrpSpPr>
            <p:grpSpPr>
              <a:xfrm>
                <a:off x="5049824" y="3276372"/>
                <a:ext cx="159439" cy="199858"/>
                <a:chOff x="7441039" y="3299935"/>
                <a:chExt cx="159439" cy="199858"/>
              </a:xfrm>
            </p:grpSpPr>
            <p:sp>
              <p:nvSpPr>
                <p:cNvPr id="641" name="Freeform 128">
                  <a:extLst>
                    <a:ext uri="{FF2B5EF4-FFF2-40B4-BE49-F238E27FC236}">
                      <a16:creationId xmlns:a16="http://schemas.microsoft.com/office/drawing/2014/main" id="{67C5B10C-9912-4E6A-8C06-95BF6420715E}"/>
                    </a:ext>
                  </a:extLst>
                </p:cNvPr>
                <p:cNvSpPr>
                  <a:spLocks/>
                </p:cNvSpPr>
                <p:nvPr/>
              </p:nvSpPr>
              <p:spPr bwMode="auto">
                <a:xfrm>
                  <a:off x="7441039" y="3299935"/>
                  <a:ext cx="159439" cy="199858"/>
                </a:xfrm>
                <a:custGeom>
                  <a:avLst/>
                  <a:gdLst>
                    <a:gd name="T0" fmla="*/ 69 w 138"/>
                    <a:gd name="T1" fmla="*/ 173 h 173"/>
                    <a:gd name="T2" fmla="*/ 69 w 138"/>
                    <a:gd name="T3" fmla="*/ 173 h 173"/>
                    <a:gd name="T4" fmla="*/ 0 w 138"/>
                    <a:gd name="T5" fmla="*/ 77 h 173"/>
                    <a:gd name="T6" fmla="*/ 0 w 138"/>
                    <a:gd name="T7" fmla="*/ 29 h 173"/>
                    <a:gd name="T8" fmla="*/ 4 w 138"/>
                    <a:gd name="T9" fmla="*/ 29 h 173"/>
                    <a:gd name="T10" fmla="*/ 67 w 138"/>
                    <a:gd name="T11" fmla="*/ 2 h 173"/>
                    <a:gd name="T12" fmla="*/ 69 w 138"/>
                    <a:gd name="T13" fmla="*/ 0 h 173"/>
                    <a:gd name="T14" fmla="*/ 72 w 138"/>
                    <a:gd name="T15" fmla="*/ 2 h 173"/>
                    <a:gd name="T16" fmla="*/ 135 w 138"/>
                    <a:gd name="T17" fmla="*/ 29 h 173"/>
                    <a:gd name="T18" fmla="*/ 138 w 138"/>
                    <a:gd name="T19" fmla="*/ 29 h 173"/>
                    <a:gd name="T20" fmla="*/ 138 w 138"/>
                    <a:gd name="T21" fmla="*/ 78 h 173"/>
                    <a:gd name="T22" fmla="*/ 69 w 138"/>
                    <a:gd name="T23" fmla="*/ 173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8" h="173">
                      <a:moveTo>
                        <a:pt x="69" y="173"/>
                      </a:moveTo>
                      <a:cubicBezTo>
                        <a:pt x="69" y="173"/>
                        <a:pt x="69" y="173"/>
                        <a:pt x="69" y="173"/>
                      </a:cubicBezTo>
                      <a:cubicBezTo>
                        <a:pt x="50" y="173"/>
                        <a:pt x="0" y="140"/>
                        <a:pt x="0" y="77"/>
                      </a:cubicBezTo>
                      <a:cubicBezTo>
                        <a:pt x="0" y="29"/>
                        <a:pt x="0" y="29"/>
                        <a:pt x="0" y="29"/>
                      </a:cubicBezTo>
                      <a:cubicBezTo>
                        <a:pt x="4" y="29"/>
                        <a:pt x="4" y="29"/>
                        <a:pt x="4" y="29"/>
                      </a:cubicBezTo>
                      <a:cubicBezTo>
                        <a:pt x="4" y="29"/>
                        <a:pt x="35" y="32"/>
                        <a:pt x="67" y="2"/>
                      </a:cubicBezTo>
                      <a:cubicBezTo>
                        <a:pt x="69" y="0"/>
                        <a:pt x="69" y="0"/>
                        <a:pt x="69" y="0"/>
                      </a:cubicBezTo>
                      <a:cubicBezTo>
                        <a:pt x="72" y="2"/>
                        <a:pt x="72" y="2"/>
                        <a:pt x="72" y="2"/>
                      </a:cubicBezTo>
                      <a:cubicBezTo>
                        <a:pt x="106" y="29"/>
                        <a:pt x="135" y="29"/>
                        <a:pt x="135" y="29"/>
                      </a:cubicBezTo>
                      <a:cubicBezTo>
                        <a:pt x="138" y="29"/>
                        <a:pt x="138" y="29"/>
                        <a:pt x="138" y="29"/>
                      </a:cubicBezTo>
                      <a:cubicBezTo>
                        <a:pt x="138" y="78"/>
                        <a:pt x="138" y="78"/>
                        <a:pt x="138" y="78"/>
                      </a:cubicBezTo>
                      <a:cubicBezTo>
                        <a:pt x="138" y="140"/>
                        <a:pt x="88" y="173"/>
                        <a:pt x="69" y="173"/>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42" name="Freeform 129">
                  <a:extLst>
                    <a:ext uri="{FF2B5EF4-FFF2-40B4-BE49-F238E27FC236}">
                      <a16:creationId xmlns:a16="http://schemas.microsoft.com/office/drawing/2014/main" id="{3C4F9D68-E65E-4443-A8FB-D5C589083DF9}"/>
                    </a:ext>
                  </a:extLst>
                </p:cNvPr>
                <p:cNvSpPr>
                  <a:spLocks/>
                </p:cNvSpPr>
                <p:nvPr/>
              </p:nvSpPr>
              <p:spPr bwMode="auto">
                <a:xfrm>
                  <a:off x="7508408" y="3378530"/>
                  <a:ext cx="25450" cy="50900"/>
                </a:xfrm>
                <a:custGeom>
                  <a:avLst/>
                  <a:gdLst>
                    <a:gd name="T0" fmla="*/ 16 w 22"/>
                    <a:gd name="T1" fmla="*/ 22 h 44"/>
                    <a:gd name="T2" fmla="*/ 16 w 22"/>
                    <a:gd name="T3" fmla="*/ 44 h 44"/>
                    <a:gd name="T4" fmla="*/ 7 w 22"/>
                    <a:gd name="T5" fmla="*/ 44 h 44"/>
                    <a:gd name="T6" fmla="*/ 7 w 22"/>
                    <a:gd name="T7" fmla="*/ 22 h 44"/>
                    <a:gd name="T8" fmla="*/ 0 w 22"/>
                    <a:gd name="T9" fmla="*/ 11 h 44"/>
                    <a:gd name="T10" fmla="*/ 11 w 22"/>
                    <a:gd name="T11" fmla="*/ 0 h 44"/>
                    <a:gd name="T12" fmla="*/ 22 w 22"/>
                    <a:gd name="T13" fmla="*/ 11 h 44"/>
                    <a:gd name="T14" fmla="*/ 16 w 22"/>
                    <a:gd name="T15" fmla="*/ 22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4">
                      <a:moveTo>
                        <a:pt x="16" y="22"/>
                      </a:moveTo>
                      <a:cubicBezTo>
                        <a:pt x="16" y="44"/>
                        <a:pt x="16" y="44"/>
                        <a:pt x="16" y="44"/>
                      </a:cubicBezTo>
                      <a:cubicBezTo>
                        <a:pt x="7" y="44"/>
                        <a:pt x="7" y="44"/>
                        <a:pt x="7" y="44"/>
                      </a:cubicBezTo>
                      <a:cubicBezTo>
                        <a:pt x="7" y="22"/>
                        <a:pt x="7" y="22"/>
                        <a:pt x="7" y="22"/>
                      </a:cubicBezTo>
                      <a:cubicBezTo>
                        <a:pt x="2" y="20"/>
                        <a:pt x="0" y="16"/>
                        <a:pt x="0" y="11"/>
                      </a:cubicBezTo>
                      <a:cubicBezTo>
                        <a:pt x="0" y="5"/>
                        <a:pt x="5" y="0"/>
                        <a:pt x="11" y="0"/>
                      </a:cubicBezTo>
                      <a:cubicBezTo>
                        <a:pt x="17" y="0"/>
                        <a:pt x="22" y="5"/>
                        <a:pt x="22" y="11"/>
                      </a:cubicBezTo>
                      <a:cubicBezTo>
                        <a:pt x="22" y="16"/>
                        <a:pt x="20" y="20"/>
                        <a:pt x="16" y="22"/>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grpSp>
        </p:grpSp>
        <p:grpSp>
          <p:nvGrpSpPr>
            <p:cNvPr id="514" name="Group 513">
              <a:extLst>
                <a:ext uri="{FF2B5EF4-FFF2-40B4-BE49-F238E27FC236}">
                  <a16:creationId xmlns:a16="http://schemas.microsoft.com/office/drawing/2014/main" id="{5E7E4D85-686E-4C75-B0B8-24C7F851DBF8}"/>
                </a:ext>
              </a:extLst>
            </p:cNvPr>
            <p:cNvGrpSpPr/>
            <p:nvPr/>
          </p:nvGrpSpPr>
          <p:grpSpPr>
            <a:xfrm>
              <a:off x="7225009" y="2842506"/>
              <a:ext cx="290561" cy="290560"/>
              <a:chOff x="7225009" y="2842506"/>
              <a:chExt cx="290561" cy="290560"/>
            </a:xfrm>
          </p:grpSpPr>
          <p:sp>
            <p:nvSpPr>
              <p:cNvPr id="637" name="Oval 636">
                <a:extLst>
                  <a:ext uri="{FF2B5EF4-FFF2-40B4-BE49-F238E27FC236}">
                    <a16:creationId xmlns:a16="http://schemas.microsoft.com/office/drawing/2014/main" id="{C4BBD361-1599-4636-ABA9-2E2A76C807AF}"/>
                  </a:ext>
                </a:extLst>
              </p:cNvPr>
              <p:cNvSpPr/>
              <p:nvPr/>
            </p:nvSpPr>
            <p:spPr bwMode="auto">
              <a:xfrm>
                <a:off x="7225009" y="2842506"/>
                <a:ext cx="290561" cy="290560"/>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sp>
            <p:nvSpPr>
              <p:cNvPr id="638" name="cloud 4" descr="cloud">
                <a:extLst>
                  <a:ext uri="{FF2B5EF4-FFF2-40B4-BE49-F238E27FC236}">
                    <a16:creationId xmlns:a16="http://schemas.microsoft.com/office/drawing/2014/main" id="{7D7B0714-23B5-4A45-9D32-5ED0D41E798A}"/>
                  </a:ext>
                </a:extLst>
              </p:cNvPr>
              <p:cNvSpPr>
                <a:spLocks noChangeAspect="1"/>
              </p:cNvSpPr>
              <p:nvPr/>
            </p:nvSpPr>
            <p:spPr bwMode="auto">
              <a:xfrm flipV="1">
                <a:off x="7251273" y="2922178"/>
                <a:ext cx="238032" cy="131216"/>
              </a:xfrm>
              <a:custGeom>
                <a:avLst/>
                <a:gdLst>
                  <a:gd name="connsiteX0" fmla="*/ 2780439 w 5647350"/>
                  <a:gd name="connsiteY0" fmla="*/ 3113116 h 3113116"/>
                  <a:gd name="connsiteX1" fmla="*/ 4003228 w 5647350"/>
                  <a:gd name="connsiteY1" fmla="*/ 2302597 h 3113116"/>
                  <a:gd name="connsiteX2" fmla="*/ 4014578 w 5647350"/>
                  <a:gd name="connsiteY2" fmla="*/ 2266034 h 3113116"/>
                  <a:gd name="connsiteX3" fmla="*/ 4121367 w 5647350"/>
                  <a:gd name="connsiteY3" fmla="*/ 2305119 h 3113116"/>
                  <a:gd name="connsiteX4" fmla="*/ 4471137 w 5647350"/>
                  <a:gd name="connsiteY4" fmla="*/ 2357999 h 3113116"/>
                  <a:gd name="connsiteX5" fmla="*/ 5647350 w 5647350"/>
                  <a:gd name="connsiteY5" fmla="*/ 1181786 h 3113116"/>
                  <a:gd name="connsiteX6" fmla="*/ 4591398 w 5647350"/>
                  <a:gd name="connsiteY6" fmla="*/ 11645 h 3113116"/>
                  <a:gd name="connsiteX7" fmla="*/ 4501659 w 5647350"/>
                  <a:gd name="connsiteY7" fmla="*/ 7114 h 3113116"/>
                  <a:gd name="connsiteX8" fmla="*/ 4452514 w 5647350"/>
                  <a:gd name="connsiteY8" fmla="*/ 2160 h 3113116"/>
                  <a:gd name="connsiteX9" fmla="*/ 661901 w 5647350"/>
                  <a:gd name="connsiteY9" fmla="*/ 2161 h 3113116"/>
                  <a:gd name="connsiteX10" fmla="*/ 606779 w 5647350"/>
                  <a:gd name="connsiteY10" fmla="*/ 0 h 3113116"/>
                  <a:gd name="connsiteX11" fmla="*/ 477910 w 5647350"/>
                  <a:gd name="connsiteY11" fmla="*/ 20972 h 3113116"/>
                  <a:gd name="connsiteX12" fmla="*/ 22123 w 5647350"/>
                  <a:gd name="connsiteY12" fmla="*/ 810419 h 3113116"/>
                  <a:gd name="connsiteX13" fmla="*/ 682701 w 5647350"/>
                  <a:gd name="connsiteY13" fmla="*/ 1287178 h 3113116"/>
                  <a:gd name="connsiteX14" fmla="*/ 731822 w 5647350"/>
                  <a:gd name="connsiteY14" fmla="*/ 1279184 h 3113116"/>
                  <a:gd name="connsiteX15" fmla="*/ 718255 w 5647350"/>
                  <a:gd name="connsiteY15" fmla="*/ 1360043 h 3113116"/>
                  <a:gd name="connsiteX16" fmla="*/ 818090 w 5647350"/>
                  <a:gd name="connsiteY16" fmla="*/ 1791984 h 3113116"/>
                  <a:gd name="connsiteX17" fmla="*/ 1422047 w 5647350"/>
                  <a:gd name="connsiteY17" fmla="*/ 2169387 h 3113116"/>
                  <a:gd name="connsiteX18" fmla="*/ 1509532 w 5647350"/>
                  <a:gd name="connsiteY18" fmla="*/ 2167085 h 3113116"/>
                  <a:gd name="connsiteX19" fmla="*/ 1513025 w 5647350"/>
                  <a:gd name="connsiteY19" fmla="*/ 2180671 h 3113116"/>
                  <a:gd name="connsiteX20" fmla="*/ 2780439 w 5647350"/>
                  <a:gd name="connsiteY20" fmla="*/ 3113116 h 3113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647350" h="3113116">
                    <a:moveTo>
                      <a:pt x="2780439" y="3113116"/>
                    </a:moveTo>
                    <a:cubicBezTo>
                      <a:pt x="3330132" y="3113116"/>
                      <a:pt x="3801767" y="2778905"/>
                      <a:pt x="4003228" y="2302597"/>
                    </a:cubicBezTo>
                    <a:lnTo>
                      <a:pt x="4014578" y="2266034"/>
                    </a:lnTo>
                    <a:lnTo>
                      <a:pt x="4121367" y="2305119"/>
                    </a:lnTo>
                    <a:cubicBezTo>
                      <a:pt x="4231860" y="2339485"/>
                      <a:pt x="4349336" y="2357999"/>
                      <a:pt x="4471137" y="2357999"/>
                    </a:cubicBezTo>
                    <a:cubicBezTo>
                      <a:pt x="5120742" y="2357999"/>
                      <a:pt x="5647350" y="1831391"/>
                      <a:pt x="5647350" y="1181786"/>
                    </a:cubicBezTo>
                    <a:cubicBezTo>
                      <a:pt x="5647350" y="572781"/>
                      <a:pt x="5184511" y="71879"/>
                      <a:pt x="4591398" y="11645"/>
                    </a:cubicBezTo>
                    <a:lnTo>
                      <a:pt x="4501659" y="7114"/>
                    </a:lnTo>
                    <a:lnTo>
                      <a:pt x="4452514" y="2160"/>
                    </a:lnTo>
                    <a:lnTo>
                      <a:pt x="661901" y="2161"/>
                    </a:lnTo>
                    <a:lnTo>
                      <a:pt x="606779" y="0"/>
                    </a:lnTo>
                    <a:cubicBezTo>
                      <a:pt x="564026" y="2566"/>
                      <a:pt x="520893" y="9455"/>
                      <a:pt x="477910" y="20972"/>
                    </a:cubicBezTo>
                    <a:cubicBezTo>
                      <a:pt x="134048" y="113110"/>
                      <a:pt x="-70014" y="466557"/>
                      <a:pt x="22123" y="810419"/>
                    </a:cubicBezTo>
                    <a:cubicBezTo>
                      <a:pt x="102744" y="1111298"/>
                      <a:pt x="383429" y="1305143"/>
                      <a:pt x="682701" y="1287178"/>
                    </a:cubicBezTo>
                    <a:lnTo>
                      <a:pt x="731822" y="1279184"/>
                    </a:lnTo>
                    <a:lnTo>
                      <a:pt x="718255" y="1360043"/>
                    </a:lnTo>
                    <a:cubicBezTo>
                      <a:pt x="707958" y="1505742"/>
                      <a:pt x="739562" y="1655971"/>
                      <a:pt x="818090" y="1791984"/>
                    </a:cubicBezTo>
                    <a:cubicBezTo>
                      <a:pt x="948969" y="2018674"/>
                      <a:pt x="1179216" y="2152226"/>
                      <a:pt x="1422047" y="2169387"/>
                    </a:cubicBezTo>
                    <a:lnTo>
                      <a:pt x="1509532" y="2167085"/>
                    </a:lnTo>
                    <a:lnTo>
                      <a:pt x="1513025" y="2180671"/>
                    </a:lnTo>
                    <a:cubicBezTo>
                      <a:pt x="1681048" y="2720882"/>
                      <a:pt x="2184939" y="3113116"/>
                      <a:pt x="2780439" y="3113116"/>
                    </a:cubicBezTo>
                    <a:close/>
                  </a:path>
                </a:pathLst>
              </a:custGeom>
              <a:solidFill>
                <a:srgbClr val="0078D4"/>
              </a:solidFill>
              <a:ln w="25400" cap="flat">
                <a:noFill/>
                <a:prstDash val="solid"/>
                <a:miter lim="800000"/>
                <a:headEnd/>
                <a:tailEnd/>
              </a:ln>
            </p:spPr>
            <p:txBody>
              <a:bodyPr vert="horz" wrap="square" lIns="89642" tIns="44821" rIns="89642" bIns="44821" numCol="1" anchor="t" anchorCtr="0" compatLnSpc="1">
                <a:prstTxWarp prst="textNoShape">
                  <a:avLst/>
                </a:prstTxWarp>
              </a:bodyPr>
              <a:lstStyle/>
              <a:p>
                <a:pPr marL="0" marR="0" lvl="0" indent="0" algn="ctr" defTabSz="896386"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53535"/>
                  </a:solidFill>
                  <a:effectLst/>
                  <a:uLnTx/>
                  <a:uFillTx/>
                  <a:latin typeface="Segoe UI Semilight"/>
                  <a:ea typeface="+mn-ea"/>
                  <a:cs typeface="+mn-cs"/>
                </a:endParaRPr>
              </a:p>
            </p:txBody>
          </p:sp>
        </p:grpSp>
        <p:grpSp>
          <p:nvGrpSpPr>
            <p:cNvPr id="515" name="Group 514">
              <a:extLst>
                <a:ext uri="{FF2B5EF4-FFF2-40B4-BE49-F238E27FC236}">
                  <a16:creationId xmlns:a16="http://schemas.microsoft.com/office/drawing/2014/main" id="{9F2B76A3-E6CA-4B70-B4DA-C88F40F0B461}"/>
                </a:ext>
              </a:extLst>
            </p:cNvPr>
            <p:cNvGrpSpPr/>
            <p:nvPr/>
          </p:nvGrpSpPr>
          <p:grpSpPr>
            <a:xfrm>
              <a:off x="6482336" y="3213842"/>
              <a:ext cx="290561" cy="290560"/>
              <a:chOff x="6482336" y="3213842"/>
              <a:chExt cx="290561" cy="290560"/>
            </a:xfrm>
          </p:grpSpPr>
          <p:sp>
            <p:nvSpPr>
              <p:cNvPr id="627" name="Oval 626">
                <a:extLst>
                  <a:ext uri="{FF2B5EF4-FFF2-40B4-BE49-F238E27FC236}">
                    <a16:creationId xmlns:a16="http://schemas.microsoft.com/office/drawing/2014/main" id="{297B79C9-795F-4962-96A3-0C2CE656A7D7}"/>
                  </a:ext>
                </a:extLst>
              </p:cNvPr>
              <p:cNvSpPr/>
              <p:nvPr/>
            </p:nvSpPr>
            <p:spPr bwMode="auto">
              <a:xfrm>
                <a:off x="6482336" y="3213842"/>
                <a:ext cx="290561" cy="290560"/>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grpSp>
            <p:nvGrpSpPr>
              <p:cNvPr id="628" name="community" descr="community">
                <a:extLst>
                  <a:ext uri="{FF2B5EF4-FFF2-40B4-BE49-F238E27FC236}">
                    <a16:creationId xmlns:a16="http://schemas.microsoft.com/office/drawing/2014/main" id="{2910A33D-4BB1-4CE1-8CF5-2B74A4CE51ED}"/>
                  </a:ext>
                </a:extLst>
              </p:cNvPr>
              <p:cNvGrpSpPr/>
              <p:nvPr/>
            </p:nvGrpSpPr>
            <p:grpSpPr>
              <a:xfrm>
                <a:off x="6525313" y="3256819"/>
                <a:ext cx="204606" cy="204606"/>
                <a:chOff x="3519486" y="3905250"/>
                <a:chExt cx="490540" cy="490538"/>
              </a:xfrm>
            </p:grpSpPr>
            <p:sp>
              <p:nvSpPr>
                <p:cNvPr id="629" name="Freeform: Shape 628">
                  <a:extLst>
                    <a:ext uri="{FF2B5EF4-FFF2-40B4-BE49-F238E27FC236}">
                      <a16:creationId xmlns:a16="http://schemas.microsoft.com/office/drawing/2014/main" id="{510EE646-F410-42C8-959E-1BBC815CEA72}"/>
                    </a:ext>
                  </a:extLst>
                </p:cNvPr>
                <p:cNvSpPr/>
                <p:nvPr/>
              </p:nvSpPr>
              <p:spPr>
                <a:xfrm>
                  <a:off x="3826642" y="4154036"/>
                  <a:ext cx="182056" cy="91028"/>
                </a:xfrm>
                <a:custGeom>
                  <a:avLst/>
                  <a:gdLst>
                    <a:gd name="connsiteX0" fmla="*/ 1994 w 182056"/>
                    <a:gd name="connsiteY0" fmla="*/ 91743 h 91027"/>
                    <a:gd name="connsiteX1" fmla="*/ 91744 w 182056"/>
                    <a:gd name="connsiteY1" fmla="*/ 1994 h 91027"/>
                    <a:gd name="connsiteX2" fmla="*/ 181493 w 182056"/>
                    <a:gd name="connsiteY2" fmla="*/ 91743 h 91027"/>
                    <a:gd name="connsiteX3" fmla="*/ 1994 w 182056"/>
                    <a:gd name="connsiteY3" fmla="*/ 91743 h 91027"/>
                  </a:gdLst>
                  <a:ahLst/>
                  <a:cxnLst>
                    <a:cxn ang="0">
                      <a:pos x="connsiteX0" y="connsiteY0"/>
                    </a:cxn>
                    <a:cxn ang="0">
                      <a:pos x="connsiteX1" y="connsiteY1"/>
                    </a:cxn>
                    <a:cxn ang="0">
                      <a:pos x="connsiteX2" y="connsiteY2"/>
                    </a:cxn>
                    <a:cxn ang="0">
                      <a:pos x="connsiteX3" y="connsiteY3"/>
                    </a:cxn>
                  </a:cxnLst>
                  <a:rect l="l" t="t" r="r" b="b"/>
                  <a:pathLst>
                    <a:path w="182056" h="91027">
                      <a:moveTo>
                        <a:pt x="1994" y="91743"/>
                      </a:moveTo>
                      <a:cubicBezTo>
                        <a:pt x="1994" y="42138"/>
                        <a:pt x="42139" y="1994"/>
                        <a:pt x="91744" y="1994"/>
                      </a:cubicBezTo>
                      <a:cubicBezTo>
                        <a:pt x="141349" y="1994"/>
                        <a:pt x="181493" y="42138"/>
                        <a:pt x="181493" y="91743"/>
                      </a:cubicBezTo>
                      <a:lnTo>
                        <a:pt x="1994" y="91743"/>
                      </a:lnTo>
                      <a:close/>
                    </a:path>
                  </a:pathLst>
                </a:custGeom>
                <a:solidFill>
                  <a:srgbClr val="50E6FF"/>
                </a:solidFill>
                <a:ln w="5008"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30" name="Freeform: Shape 629">
                  <a:extLst>
                    <a:ext uri="{FF2B5EF4-FFF2-40B4-BE49-F238E27FC236}">
                      <a16:creationId xmlns:a16="http://schemas.microsoft.com/office/drawing/2014/main" id="{A223F6FD-447E-4435-8D69-C2AC2BD3F82D}"/>
                    </a:ext>
                  </a:extLst>
                </p:cNvPr>
                <p:cNvSpPr/>
                <p:nvPr/>
              </p:nvSpPr>
              <p:spPr>
                <a:xfrm>
                  <a:off x="3866270" y="4029229"/>
                  <a:ext cx="101142" cy="101142"/>
                </a:xfrm>
                <a:custGeom>
                  <a:avLst/>
                  <a:gdLst>
                    <a:gd name="connsiteX0" fmla="*/ 102398 w 101142"/>
                    <a:gd name="connsiteY0" fmla="*/ 52195 h 101141"/>
                    <a:gd name="connsiteX1" fmla="*/ 52196 w 101142"/>
                    <a:gd name="connsiteY1" fmla="*/ 102397 h 101141"/>
                    <a:gd name="connsiteX2" fmla="*/ 1994 w 101142"/>
                    <a:gd name="connsiteY2" fmla="*/ 52195 h 101141"/>
                    <a:gd name="connsiteX3" fmla="*/ 52196 w 101142"/>
                    <a:gd name="connsiteY3" fmla="*/ 1994 h 101141"/>
                    <a:gd name="connsiteX4" fmla="*/ 102398 w 101142"/>
                    <a:gd name="connsiteY4" fmla="*/ 52195 h 101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142" h="101141">
                      <a:moveTo>
                        <a:pt x="102398" y="52195"/>
                      </a:moveTo>
                      <a:cubicBezTo>
                        <a:pt x="102398" y="79981"/>
                        <a:pt x="79896" y="102397"/>
                        <a:pt x="52196" y="102397"/>
                      </a:cubicBezTo>
                      <a:cubicBezTo>
                        <a:pt x="24495" y="102397"/>
                        <a:pt x="1994" y="79896"/>
                        <a:pt x="1994" y="52195"/>
                      </a:cubicBezTo>
                      <a:cubicBezTo>
                        <a:pt x="1994" y="24495"/>
                        <a:pt x="24495" y="1994"/>
                        <a:pt x="52196" y="1994"/>
                      </a:cubicBezTo>
                      <a:cubicBezTo>
                        <a:pt x="79896" y="1994"/>
                        <a:pt x="102398" y="24495"/>
                        <a:pt x="102398" y="52195"/>
                      </a:cubicBezTo>
                      <a:close/>
                    </a:path>
                  </a:pathLst>
                </a:custGeom>
                <a:solidFill>
                  <a:srgbClr val="50E6FF"/>
                </a:solidFill>
                <a:ln w="5008"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31" name="Freeform: Shape 630">
                  <a:extLst>
                    <a:ext uri="{FF2B5EF4-FFF2-40B4-BE49-F238E27FC236}">
                      <a16:creationId xmlns:a16="http://schemas.microsoft.com/office/drawing/2014/main" id="{880F77D6-2147-4EF6-ADB2-D4CCDEC59F78}"/>
                    </a:ext>
                  </a:extLst>
                </p:cNvPr>
                <p:cNvSpPr/>
                <p:nvPr/>
              </p:nvSpPr>
              <p:spPr>
                <a:xfrm>
                  <a:off x="3673220" y="4051749"/>
                  <a:ext cx="182056" cy="91028"/>
                </a:xfrm>
                <a:custGeom>
                  <a:avLst/>
                  <a:gdLst>
                    <a:gd name="connsiteX0" fmla="*/ 1994 w 182056"/>
                    <a:gd name="connsiteY0" fmla="*/ 91743 h 91027"/>
                    <a:gd name="connsiteX1" fmla="*/ 91744 w 182056"/>
                    <a:gd name="connsiteY1" fmla="*/ 1994 h 91027"/>
                    <a:gd name="connsiteX2" fmla="*/ 181493 w 182056"/>
                    <a:gd name="connsiteY2" fmla="*/ 91743 h 91027"/>
                    <a:gd name="connsiteX3" fmla="*/ 1994 w 182056"/>
                    <a:gd name="connsiteY3" fmla="*/ 91743 h 91027"/>
                  </a:gdLst>
                  <a:ahLst/>
                  <a:cxnLst>
                    <a:cxn ang="0">
                      <a:pos x="connsiteX0" y="connsiteY0"/>
                    </a:cxn>
                    <a:cxn ang="0">
                      <a:pos x="connsiteX1" y="connsiteY1"/>
                    </a:cxn>
                    <a:cxn ang="0">
                      <a:pos x="connsiteX2" y="connsiteY2"/>
                    </a:cxn>
                    <a:cxn ang="0">
                      <a:pos x="connsiteX3" y="connsiteY3"/>
                    </a:cxn>
                  </a:cxnLst>
                  <a:rect l="l" t="t" r="r" b="b"/>
                  <a:pathLst>
                    <a:path w="182056" h="91027">
                      <a:moveTo>
                        <a:pt x="1994" y="91743"/>
                      </a:moveTo>
                      <a:cubicBezTo>
                        <a:pt x="1994" y="42138"/>
                        <a:pt x="42139" y="1994"/>
                        <a:pt x="91744" y="1994"/>
                      </a:cubicBezTo>
                      <a:cubicBezTo>
                        <a:pt x="141349" y="1994"/>
                        <a:pt x="181493" y="42138"/>
                        <a:pt x="181493" y="91743"/>
                      </a:cubicBezTo>
                      <a:lnTo>
                        <a:pt x="1994" y="91743"/>
                      </a:lnTo>
                      <a:close/>
                    </a:path>
                  </a:pathLst>
                </a:custGeom>
                <a:solidFill>
                  <a:srgbClr val="0078D7"/>
                </a:solidFill>
                <a:ln w="5008"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32" name="Freeform: Shape 631">
                  <a:extLst>
                    <a:ext uri="{FF2B5EF4-FFF2-40B4-BE49-F238E27FC236}">
                      <a16:creationId xmlns:a16="http://schemas.microsoft.com/office/drawing/2014/main" id="{0E11C129-8221-4D81-93B8-3B4594655CF0}"/>
                    </a:ext>
                  </a:extLst>
                </p:cNvPr>
                <p:cNvSpPr/>
                <p:nvPr/>
              </p:nvSpPr>
              <p:spPr>
                <a:xfrm>
                  <a:off x="3712857" y="3926981"/>
                  <a:ext cx="101142" cy="101142"/>
                </a:xfrm>
                <a:custGeom>
                  <a:avLst/>
                  <a:gdLst>
                    <a:gd name="connsiteX0" fmla="*/ 102398 w 101142"/>
                    <a:gd name="connsiteY0" fmla="*/ 52196 h 101141"/>
                    <a:gd name="connsiteX1" fmla="*/ 52196 w 101142"/>
                    <a:gd name="connsiteY1" fmla="*/ 102397 h 101141"/>
                    <a:gd name="connsiteX2" fmla="*/ 1994 w 101142"/>
                    <a:gd name="connsiteY2" fmla="*/ 52196 h 101141"/>
                    <a:gd name="connsiteX3" fmla="*/ 52111 w 101142"/>
                    <a:gd name="connsiteY3" fmla="*/ 1994 h 101141"/>
                    <a:gd name="connsiteX4" fmla="*/ 102398 w 101142"/>
                    <a:gd name="connsiteY4" fmla="*/ 52196 h 101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142" h="101141">
                      <a:moveTo>
                        <a:pt x="102398" y="52196"/>
                      </a:moveTo>
                      <a:cubicBezTo>
                        <a:pt x="102398" y="79982"/>
                        <a:pt x="79896" y="102397"/>
                        <a:pt x="52196" y="102397"/>
                      </a:cubicBezTo>
                      <a:cubicBezTo>
                        <a:pt x="24496" y="102397"/>
                        <a:pt x="1994" y="79896"/>
                        <a:pt x="1994" y="52196"/>
                      </a:cubicBezTo>
                      <a:cubicBezTo>
                        <a:pt x="1994" y="24495"/>
                        <a:pt x="24410" y="1994"/>
                        <a:pt x="52111" y="1994"/>
                      </a:cubicBezTo>
                      <a:cubicBezTo>
                        <a:pt x="79812" y="1994"/>
                        <a:pt x="102398" y="24495"/>
                        <a:pt x="102398" y="52196"/>
                      </a:cubicBezTo>
                      <a:close/>
                    </a:path>
                  </a:pathLst>
                </a:custGeom>
                <a:solidFill>
                  <a:srgbClr val="0078D7"/>
                </a:solidFill>
                <a:ln w="5008"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33" name="Freeform: Shape 632">
                  <a:extLst>
                    <a:ext uri="{FF2B5EF4-FFF2-40B4-BE49-F238E27FC236}">
                      <a16:creationId xmlns:a16="http://schemas.microsoft.com/office/drawing/2014/main" id="{B0F2E191-6A02-4AAD-9C79-3DEFBCC414E0}"/>
                    </a:ext>
                  </a:extLst>
                </p:cNvPr>
                <p:cNvSpPr/>
                <p:nvPr/>
              </p:nvSpPr>
              <p:spPr>
                <a:xfrm>
                  <a:off x="3673220" y="4283506"/>
                  <a:ext cx="182056" cy="91028"/>
                </a:xfrm>
                <a:custGeom>
                  <a:avLst/>
                  <a:gdLst>
                    <a:gd name="connsiteX0" fmla="*/ 1994 w 182056"/>
                    <a:gd name="connsiteY0" fmla="*/ 91743 h 91027"/>
                    <a:gd name="connsiteX1" fmla="*/ 91744 w 182056"/>
                    <a:gd name="connsiteY1" fmla="*/ 1994 h 91027"/>
                    <a:gd name="connsiteX2" fmla="*/ 181493 w 182056"/>
                    <a:gd name="connsiteY2" fmla="*/ 91743 h 91027"/>
                    <a:gd name="connsiteX3" fmla="*/ 1994 w 182056"/>
                    <a:gd name="connsiteY3" fmla="*/ 91743 h 91027"/>
                  </a:gdLst>
                  <a:ahLst/>
                  <a:cxnLst>
                    <a:cxn ang="0">
                      <a:pos x="connsiteX0" y="connsiteY0"/>
                    </a:cxn>
                    <a:cxn ang="0">
                      <a:pos x="connsiteX1" y="connsiteY1"/>
                    </a:cxn>
                    <a:cxn ang="0">
                      <a:pos x="connsiteX2" y="connsiteY2"/>
                    </a:cxn>
                    <a:cxn ang="0">
                      <a:pos x="connsiteX3" y="connsiteY3"/>
                    </a:cxn>
                  </a:cxnLst>
                  <a:rect l="l" t="t" r="r" b="b"/>
                  <a:pathLst>
                    <a:path w="182056" h="91027">
                      <a:moveTo>
                        <a:pt x="1994" y="91743"/>
                      </a:moveTo>
                      <a:cubicBezTo>
                        <a:pt x="1994" y="42138"/>
                        <a:pt x="42139" y="1994"/>
                        <a:pt x="91744" y="1994"/>
                      </a:cubicBezTo>
                      <a:cubicBezTo>
                        <a:pt x="141349" y="1994"/>
                        <a:pt x="181493" y="42138"/>
                        <a:pt x="181493" y="91743"/>
                      </a:cubicBezTo>
                      <a:lnTo>
                        <a:pt x="1994" y="91743"/>
                      </a:lnTo>
                      <a:close/>
                    </a:path>
                  </a:pathLst>
                </a:custGeom>
                <a:solidFill>
                  <a:srgbClr val="50E6FF"/>
                </a:solidFill>
                <a:ln w="5008"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34" name="Freeform: Shape 633">
                  <a:extLst>
                    <a:ext uri="{FF2B5EF4-FFF2-40B4-BE49-F238E27FC236}">
                      <a16:creationId xmlns:a16="http://schemas.microsoft.com/office/drawing/2014/main" id="{B729F503-DA08-4AC0-90A0-D1CE2DA9A474}"/>
                    </a:ext>
                  </a:extLst>
                </p:cNvPr>
                <p:cNvSpPr/>
                <p:nvPr/>
              </p:nvSpPr>
              <p:spPr>
                <a:xfrm>
                  <a:off x="3712857" y="4158777"/>
                  <a:ext cx="101142" cy="101142"/>
                </a:xfrm>
                <a:custGeom>
                  <a:avLst/>
                  <a:gdLst>
                    <a:gd name="connsiteX0" fmla="*/ 102398 w 101142"/>
                    <a:gd name="connsiteY0" fmla="*/ 52196 h 101141"/>
                    <a:gd name="connsiteX1" fmla="*/ 52196 w 101142"/>
                    <a:gd name="connsiteY1" fmla="*/ 102398 h 101141"/>
                    <a:gd name="connsiteX2" fmla="*/ 1994 w 101142"/>
                    <a:gd name="connsiteY2" fmla="*/ 52196 h 101141"/>
                    <a:gd name="connsiteX3" fmla="*/ 52196 w 101142"/>
                    <a:gd name="connsiteY3" fmla="*/ 1994 h 101141"/>
                    <a:gd name="connsiteX4" fmla="*/ 102398 w 101142"/>
                    <a:gd name="connsiteY4" fmla="*/ 52196 h 101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142" h="101141">
                      <a:moveTo>
                        <a:pt x="102398" y="52196"/>
                      </a:moveTo>
                      <a:cubicBezTo>
                        <a:pt x="102398" y="79982"/>
                        <a:pt x="79896" y="102398"/>
                        <a:pt x="52196" y="102398"/>
                      </a:cubicBezTo>
                      <a:cubicBezTo>
                        <a:pt x="24496" y="102398"/>
                        <a:pt x="1994" y="79896"/>
                        <a:pt x="1994" y="52196"/>
                      </a:cubicBezTo>
                      <a:cubicBezTo>
                        <a:pt x="1994" y="24496"/>
                        <a:pt x="24496" y="1994"/>
                        <a:pt x="52196" y="1994"/>
                      </a:cubicBezTo>
                      <a:cubicBezTo>
                        <a:pt x="79896" y="1994"/>
                        <a:pt x="102398" y="24410"/>
                        <a:pt x="102398" y="52196"/>
                      </a:cubicBezTo>
                      <a:close/>
                    </a:path>
                  </a:pathLst>
                </a:custGeom>
                <a:solidFill>
                  <a:srgbClr val="50E6FF"/>
                </a:solidFill>
                <a:ln w="5008"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35" name="Freeform: Shape 634">
                  <a:extLst>
                    <a:ext uri="{FF2B5EF4-FFF2-40B4-BE49-F238E27FC236}">
                      <a16:creationId xmlns:a16="http://schemas.microsoft.com/office/drawing/2014/main" id="{82D107A8-1CC1-4F83-921F-05C5652B9D9E}"/>
                    </a:ext>
                  </a:extLst>
                </p:cNvPr>
                <p:cNvSpPr/>
                <p:nvPr/>
              </p:nvSpPr>
              <p:spPr>
                <a:xfrm>
                  <a:off x="3520657" y="4154036"/>
                  <a:ext cx="182056" cy="91028"/>
                </a:xfrm>
                <a:custGeom>
                  <a:avLst/>
                  <a:gdLst>
                    <a:gd name="connsiteX0" fmla="*/ 1994 w 182056"/>
                    <a:gd name="connsiteY0" fmla="*/ 91743 h 91027"/>
                    <a:gd name="connsiteX1" fmla="*/ 91744 w 182056"/>
                    <a:gd name="connsiteY1" fmla="*/ 1994 h 91027"/>
                    <a:gd name="connsiteX2" fmla="*/ 181493 w 182056"/>
                    <a:gd name="connsiteY2" fmla="*/ 91743 h 91027"/>
                    <a:gd name="connsiteX3" fmla="*/ 1994 w 182056"/>
                    <a:gd name="connsiteY3" fmla="*/ 91743 h 91027"/>
                  </a:gdLst>
                  <a:ahLst/>
                  <a:cxnLst>
                    <a:cxn ang="0">
                      <a:pos x="connsiteX0" y="connsiteY0"/>
                    </a:cxn>
                    <a:cxn ang="0">
                      <a:pos x="connsiteX1" y="connsiteY1"/>
                    </a:cxn>
                    <a:cxn ang="0">
                      <a:pos x="connsiteX2" y="connsiteY2"/>
                    </a:cxn>
                    <a:cxn ang="0">
                      <a:pos x="connsiteX3" y="connsiteY3"/>
                    </a:cxn>
                  </a:cxnLst>
                  <a:rect l="l" t="t" r="r" b="b"/>
                  <a:pathLst>
                    <a:path w="182056" h="91027">
                      <a:moveTo>
                        <a:pt x="1994" y="91743"/>
                      </a:moveTo>
                      <a:cubicBezTo>
                        <a:pt x="1994" y="42138"/>
                        <a:pt x="42139" y="1994"/>
                        <a:pt x="91744" y="1994"/>
                      </a:cubicBezTo>
                      <a:cubicBezTo>
                        <a:pt x="141349" y="1994"/>
                        <a:pt x="181493" y="42138"/>
                        <a:pt x="181493" y="91743"/>
                      </a:cubicBezTo>
                      <a:lnTo>
                        <a:pt x="1994" y="91743"/>
                      </a:lnTo>
                      <a:close/>
                    </a:path>
                  </a:pathLst>
                </a:custGeom>
                <a:solidFill>
                  <a:srgbClr val="0078D7"/>
                </a:solidFill>
                <a:ln w="5008"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36" name="Freeform: Shape 635">
                  <a:extLst>
                    <a:ext uri="{FF2B5EF4-FFF2-40B4-BE49-F238E27FC236}">
                      <a16:creationId xmlns:a16="http://schemas.microsoft.com/office/drawing/2014/main" id="{C89913F3-0B3F-4DF7-A71A-AFC980305D96}"/>
                    </a:ext>
                  </a:extLst>
                </p:cNvPr>
                <p:cNvSpPr/>
                <p:nvPr/>
              </p:nvSpPr>
              <p:spPr>
                <a:xfrm>
                  <a:off x="3560295" y="4029229"/>
                  <a:ext cx="101142" cy="101142"/>
                </a:xfrm>
                <a:custGeom>
                  <a:avLst/>
                  <a:gdLst>
                    <a:gd name="connsiteX0" fmla="*/ 102398 w 101142"/>
                    <a:gd name="connsiteY0" fmla="*/ 52195 h 101141"/>
                    <a:gd name="connsiteX1" fmla="*/ 52196 w 101142"/>
                    <a:gd name="connsiteY1" fmla="*/ 102397 h 101141"/>
                    <a:gd name="connsiteX2" fmla="*/ 1994 w 101142"/>
                    <a:gd name="connsiteY2" fmla="*/ 52195 h 101141"/>
                    <a:gd name="connsiteX3" fmla="*/ 52111 w 101142"/>
                    <a:gd name="connsiteY3" fmla="*/ 1994 h 101141"/>
                    <a:gd name="connsiteX4" fmla="*/ 102398 w 101142"/>
                    <a:gd name="connsiteY4" fmla="*/ 52195 h 101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142" h="101141">
                      <a:moveTo>
                        <a:pt x="102398" y="52195"/>
                      </a:moveTo>
                      <a:cubicBezTo>
                        <a:pt x="102398" y="79981"/>
                        <a:pt x="79897" y="102397"/>
                        <a:pt x="52196" y="102397"/>
                      </a:cubicBezTo>
                      <a:cubicBezTo>
                        <a:pt x="24495" y="102397"/>
                        <a:pt x="1994" y="79896"/>
                        <a:pt x="1994" y="52195"/>
                      </a:cubicBezTo>
                      <a:cubicBezTo>
                        <a:pt x="1994" y="24495"/>
                        <a:pt x="24410" y="1994"/>
                        <a:pt x="52111" y="1994"/>
                      </a:cubicBezTo>
                      <a:cubicBezTo>
                        <a:pt x="79811" y="1994"/>
                        <a:pt x="102398" y="24495"/>
                        <a:pt x="102398" y="52195"/>
                      </a:cubicBezTo>
                      <a:close/>
                    </a:path>
                  </a:pathLst>
                </a:custGeom>
                <a:solidFill>
                  <a:srgbClr val="0078D7"/>
                </a:solidFill>
                <a:ln w="5008"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grpSp>
        </p:grpSp>
        <p:grpSp>
          <p:nvGrpSpPr>
            <p:cNvPr id="516" name="Group 515">
              <a:extLst>
                <a:ext uri="{FF2B5EF4-FFF2-40B4-BE49-F238E27FC236}">
                  <a16:creationId xmlns:a16="http://schemas.microsoft.com/office/drawing/2014/main" id="{9E42285D-2A5B-40DF-9AF0-AF8A99823C08}"/>
                </a:ext>
              </a:extLst>
            </p:cNvPr>
            <p:cNvGrpSpPr/>
            <p:nvPr/>
          </p:nvGrpSpPr>
          <p:grpSpPr>
            <a:xfrm>
              <a:off x="5659547" y="4006546"/>
              <a:ext cx="337477" cy="337476"/>
              <a:chOff x="5659547" y="4006546"/>
              <a:chExt cx="337477" cy="337476"/>
            </a:xfrm>
          </p:grpSpPr>
          <p:sp>
            <p:nvSpPr>
              <p:cNvPr id="621" name="Oval 620">
                <a:extLst>
                  <a:ext uri="{FF2B5EF4-FFF2-40B4-BE49-F238E27FC236}">
                    <a16:creationId xmlns:a16="http://schemas.microsoft.com/office/drawing/2014/main" id="{53BB7004-319F-4AAB-B483-7FE106026E39}"/>
                  </a:ext>
                </a:extLst>
              </p:cNvPr>
              <p:cNvSpPr/>
              <p:nvPr/>
            </p:nvSpPr>
            <p:spPr bwMode="auto">
              <a:xfrm>
                <a:off x="5659547" y="4006546"/>
                <a:ext cx="337477" cy="337476"/>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grpSp>
            <p:nvGrpSpPr>
              <p:cNvPr id="622" name="Group 621">
                <a:extLst>
                  <a:ext uri="{FF2B5EF4-FFF2-40B4-BE49-F238E27FC236}">
                    <a16:creationId xmlns:a16="http://schemas.microsoft.com/office/drawing/2014/main" id="{12799627-1AD8-4625-A6DE-C46AFFFC5D58}"/>
                  </a:ext>
                </a:extLst>
              </p:cNvPr>
              <p:cNvGrpSpPr/>
              <p:nvPr/>
            </p:nvGrpSpPr>
            <p:grpSpPr>
              <a:xfrm>
                <a:off x="5733388" y="4049223"/>
                <a:ext cx="189794" cy="252123"/>
                <a:chOff x="9243965" y="3960552"/>
                <a:chExt cx="284316" cy="377683"/>
              </a:xfrm>
            </p:grpSpPr>
            <p:sp>
              <p:nvSpPr>
                <p:cNvPr id="623" name="Freeform: Shape 622">
                  <a:extLst>
                    <a:ext uri="{FF2B5EF4-FFF2-40B4-BE49-F238E27FC236}">
                      <a16:creationId xmlns:a16="http://schemas.microsoft.com/office/drawing/2014/main" id="{02DB4607-4875-44E9-9624-B689F8366093}"/>
                    </a:ext>
                  </a:extLst>
                </p:cNvPr>
                <p:cNvSpPr/>
                <p:nvPr/>
              </p:nvSpPr>
              <p:spPr>
                <a:xfrm>
                  <a:off x="9243965" y="3960552"/>
                  <a:ext cx="284316" cy="115832"/>
                </a:xfrm>
                <a:custGeom>
                  <a:avLst/>
                  <a:gdLst>
                    <a:gd name="connsiteX0" fmla="*/ 665832 w 665832"/>
                    <a:gd name="connsiteY0" fmla="*/ 135632 h 271264"/>
                    <a:gd name="connsiteX1" fmla="*/ 332916 w 665832"/>
                    <a:gd name="connsiteY1" fmla="*/ 271264 h 271264"/>
                    <a:gd name="connsiteX2" fmla="*/ 0 w 665832"/>
                    <a:gd name="connsiteY2" fmla="*/ 135632 h 271264"/>
                    <a:gd name="connsiteX3" fmla="*/ 332916 w 665832"/>
                    <a:gd name="connsiteY3" fmla="*/ 0 h 271264"/>
                    <a:gd name="connsiteX4" fmla="*/ 665832 w 665832"/>
                    <a:gd name="connsiteY4" fmla="*/ 135632 h 271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832" h="271264">
                      <a:moveTo>
                        <a:pt x="665832" y="135632"/>
                      </a:moveTo>
                      <a:cubicBezTo>
                        <a:pt x="665832" y="210540"/>
                        <a:pt x="516780" y="271264"/>
                        <a:pt x="332916" y="271264"/>
                      </a:cubicBezTo>
                      <a:cubicBezTo>
                        <a:pt x="149052" y="271264"/>
                        <a:pt x="0" y="210540"/>
                        <a:pt x="0" y="135632"/>
                      </a:cubicBezTo>
                      <a:cubicBezTo>
                        <a:pt x="0" y="60725"/>
                        <a:pt x="149052" y="0"/>
                        <a:pt x="332916" y="0"/>
                      </a:cubicBezTo>
                      <a:cubicBezTo>
                        <a:pt x="516780" y="0"/>
                        <a:pt x="665832" y="60725"/>
                        <a:pt x="665832" y="135632"/>
                      </a:cubicBezTo>
                      <a:close/>
                    </a:path>
                  </a:pathLst>
                </a:custGeom>
                <a:solidFill>
                  <a:srgbClr val="005A9F"/>
                </a:solidFill>
                <a:ln w="8114" cap="flat">
                  <a:noFill/>
                  <a:prstDash val="solid"/>
                  <a:miter/>
                </a:ln>
              </p:spPr>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latin typeface="Neue Haas Grotesk Text Pro"/>
                    <a:ea typeface="+mn-ea"/>
                    <a:cs typeface="+mn-cs"/>
                  </a:endParaRPr>
                </a:p>
              </p:txBody>
            </p:sp>
            <p:grpSp>
              <p:nvGrpSpPr>
                <p:cNvPr id="624" name="Group 623">
                  <a:extLst>
                    <a:ext uri="{FF2B5EF4-FFF2-40B4-BE49-F238E27FC236}">
                      <a16:creationId xmlns:a16="http://schemas.microsoft.com/office/drawing/2014/main" id="{3D8FBAA3-3093-4BDD-974B-AD325165D1EB}"/>
                    </a:ext>
                  </a:extLst>
                </p:cNvPr>
                <p:cNvGrpSpPr/>
                <p:nvPr/>
              </p:nvGrpSpPr>
              <p:grpSpPr>
                <a:xfrm>
                  <a:off x="9243965" y="3994952"/>
                  <a:ext cx="284316" cy="343283"/>
                  <a:chOff x="9243965" y="3994952"/>
                  <a:chExt cx="284316" cy="343283"/>
                </a:xfrm>
              </p:grpSpPr>
              <p:sp>
                <p:nvSpPr>
                  <p:cNvPr id="625" name="Freeform: Shape 624">
                    <a:extLst>
                      <a:ext uri="{FF2B5EF4-FFF2-40B4-BE49-F238E27FC236}">
                        <a16:creationId xmlns:a16="http://schemas.microsoft.com/office/drawing/2014/main" id="{CC9DEF69-C869-46C0-A87F-381540057563}"/>
                      </a:ext>
                    </a:extLst>
                  </p:cNvPr>
                  <p:cNvSpPr/>
                  <p:nvPr/>
                </p:nvSpPr>
                <p:spPr>
                  <a:xfrm>
                    <a:off x="9243965" y="4018820"/>
                    <a:ext cx="284316" cy="319415"/>
                  </a:xfrm>
                  <a:custGeom>
                    <a:avLst/>
                    <a:gdLst>
                      <a:gd name="connsiteX0" fmla="*/ 332916 w 665832"/>
                      <a:gd name="connsiteY0" fmla="*/ 135632 h 748031"/>
                      <a:gd name="connsiteX1" fmla="*/ 0 w 665832"/>
                      <a:gd name="connsiteY1" fmla="*/ 0 h 748031"/>
                      <a:gd name="connsiteX2" fmla="*/ 0 w 665832"/>
                      <a:gd name="connsiteY2" fmla="*/ 617332 h 748031"/>
                      <a:gd name="connsiteX3" fmla="*/ 332916 w 665832"/>
                      <a:gd name="connsiteY3" fmla="*/ 752964 h 748031"/>
                      <a:gd name="connsiteX4" fmla="*/ 665832 w 665832"/>
                      <a:gd name="connsiteY4" fmla="*/ 617332 h 748031"/>
                      <a:gd name="connsiteX5" fmla="*/ 665832 w 665832"/>
                      <a:gd name="connsiteY5" fmla="*/ 0 h 748031"/>
                      <a:gd name="connsiteX6" fmla="*/ 332916 w 665832"/>
                      <a:gd name="connsiteY6" fmla="*/ 135632 h 748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5832" h="748031">
                        <a:moveTo>
                          <a:pt x="332916" y="135632"/>
                        </a:moveTo>
                        <a:cubicBezTo>
                          <a:pt x="149607" y="135632"/>
                          <a:pt x="0" y="74803"/>
                          <a:pt x="0" y="0"/>
                        </a:cubicBezTo>
                        <a:lnTo>
                          <a:pt x="0" y="617332"/>
                        </a:lnTo>
                        <a:cubicBezTo>
                          <a:pt x="0" y="692135"/>
                          <a:pt x="148785" y="752964"/>
                          <a:pt x="332916" y="752964"/>
                        </a:cubicBezTo>
                        <a:cubicBezTo>
                          <a:pt x="517047" y="752964"/>
                          <a:pt x="665832" y="692135"/>
                          <a:pt x="665832" y="617332"/>
                        </a:cubicBezTo>
                        <a:lnTo>
                          <a:pt x="665832" y="0"/>
                        </a:lnTo>
                        <a:cubicBezTo>
                          <a:pt x="666654" y="74803"/>
                          <a:pt x="517047" y="135632"/>
                          <a:pt x="332916" y="135632"/>
                        </a:cubicBezTo>
                        <a:close/>
                      </a:path>
                    </a:pathLst>
                  </a:custGeom>
                  <a:solidFill>
                    <a:srgbClr val="0078D4"/>
                  </a:solidFill>
                  <a:ln w="8114" cap="flat">
                    <a:noFill/>
                    <a:prstDash val="solid"/>
                    <a:miter/>
                  </a:ln>
                </p:spPr>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26" name="Freeform: Shape 625">
                    <a:extLst>
                      <a:ext uri="{FF2B5EF4-FFF2-40B4-BE49-F238E27FC236}">
                        <a16:creationId xmlns:a16="http://schemas.microsoft.com/office/drawing/2014/main" id="{138E9648-278A-47ED-9DA1-3A5890EE02DB}"/>
                      </a:ext>
                    </a:extLst>
                  </p:cNvPr>
                  <p:cNvSpPr/>
                  <p:nvPr/>
                </p:nvSpPr>
                <p:spPr>
                  <a:xfrm>
                    <a:off x="9274152" y="3994952"/>
                    <a:ext cx="221135" cy="80731"/>
                  </a:xfrm>
                  <a:custGeom>
                    <a:avLst/>
                    <a:gdLst>
                      <a:gd name="connsiteX0" fmla="*/ 524445 w 517869"/>
                      <a:gd name="connsiteY0" fmla="*/ 106862 h 189062"/>
                      <a:gd name="connsiteX1" fmla="*/ 262223 w 517869"/>
                      <a:gd name="connsiteY1" fmla="*/ 0 h 189062"/>
                      <a:gd name="connsiteX2" fmla="*/ 0 w 517869"/>
                      <a:gd name="connsiteY2" fmla="*/ 106862 h 189062"/>
                      <a:gd name="connsiteX3" fmla="*/ 22194 w 517869"/>
                      <a:gd name="connsiteY3" fmla="*/ 149606 h 189062"/>
                      <a:gd name="connsiteX4" fmla="*/ 262223 w 517869"/>
                      <a:gd name="connsiteY4" fmla="*/ 190707 h 189062"/>
                      <a:gd name="connsiteX5" fmla="*/ 503073 w 517869"/>
                      <a:gd name="connsiteY5" fmla="*/ 149606 h 189062"/>
                      <a:gd name="connsiteX6" fmla="*/ 524445 w 517869"/>
                      <a:gd name="connsiteY6" fmla="*/ 106862 h 18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869" h="189062">
                        <a:moveTo>
                          <a:pt x="524445" y="106862"/>
                        </a:moveTo>
                        <a:cubicBezTo>
                          <a:pt x="524445" y="47677"/>
                          <a:pt x="406897" y="0"/>
                          <a:pt x="262223" y="0"/>
                        </a:cubicBezTo>
                        <a:cubicBezTo>
                          <a:pt x="117548" y="0"/>
                          <a:pt x="0" y="47677"/>
                          <a:pt x="0" y="106862"/>
                        </a:cubicBezTo>
                        <a:cubicBezTo>
                          <a:pt x="0" y="121658"/>
                          <a:pt x="7398" y="136454"/>
                          <a:pt x="22194" y="149606"/>
                        </a:cubicBezTo>
                        <a:cubicBezTo>
                          <a:pt x="83024" y="175089"/>
                          <a:pt x="167691" y="190707"/>
                          <a:pt x="262223" y="190707"/>
                        </a:cubicBezTo>
                        <a:cubicBezTo>
                          <a:pt x="356754" y="190707"/>
                          <a:pt x="442244" y="175089"/>
                          <a:pt x="503073" y="149606"/>
                        </a:cubicBezTo>
                        <a:cubicBezTo>
                          <a:pt x="517047" y="136454"/>
                          <a:pt x="524445" y="121658"/>
                          <a:pt x="524445" y="106862"/>
                        </a:cubicBezTo>
                        <a:close/>
                      </a:path>
                    </a:pathLst>
                  </a:custGeom>
                  <a:solidFill>
                    <a:srgbClr val="50E6FF"/>
                  </a:solidFill>
                  <a:ln w="8114" cap="flat">
                    <a:noFill/>
                    <a:prstDash val="solid"/>
                    <a:miter/>
                  </a:ln>
                </p:spPr>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latin typeface="Neue Haas Grotesk Text Pro"/>
                      <a:ea typeface="+mn-ea"/>
                      <a:cs typeface="+mn-cs"/>
                    </a:endParaRPr>
                  </a:p>
                </p:txBody>
              </p:sp>
            </p:grpSp>
          </p:grpSp>
        </p:grpSp>
        <p:grpSp>
          <p:nvGrpSpPr>
            <p:cNvPr id="517" name="Group 516">
              <a:extLst>
                <a:ext uri="{FF2B5EF4-FFF2-40B4-BE49-F238E27FC236}">
                  <a16:creationId xmlns:a16="http://schemas.microsoft.com/office/drawing/2014/main" id="{49247C83-3570-49F9-9F91-5921D895EC1C}"/>
                </a:ext>
              </a:extLst>
            </p:cNvPr>
            <p:cNvGrpSpPr/>
            <p:nvPr/>
          </p:nvGrpSpPr>
          <p:grpSpPr>
            <a:xfrm>
              <a:off x="6058371" y="5308638"/>
              <a:ext cx="325211" cy="325211"/>
              <a:chOff x="6058371" y="5308638"/>
              <a:chExt cx="325211" cy="325211"/>
            </a:xfrm>
          </p:grpSpPr>
          <p:sp>
            <p:nvSpPr>
              <p:cNvPr id="606" name="Oval 605">
                <a:extLst>
                  <a:ext uri="{FF2B5EF4-FFF2-40B4-BE49-F238E27FC236}">
                    <a16:creationId xmlns:a16="http://schemas.microsoft.com/office/drawing/2014/main" id="{24512EEE-284A-4361-BE5D-35B4AB16D973}"/>
                  </a:ext>
                </a:extLst>
              </p:cNvPr>
              <p:cNvSpPr/>
              <p:nvPr/>
            </p:nvSpPr>
            <p:spPr bwMode="auto">
              <a:xfrm>
                <a:off x="6058371" y="5308638"/>
                <a:ext cx="325211" cy="325211"/>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grpSp>
            <p:nvGrpSpPr>
              <p:cNvPr id="607" name="mobile 2" descr="mobile, phone">
                <a:extLst>
                  <a:ext uri="{FF2B5EF4-FFF2-40B4-BE49-F238E27FC236}">
                    <a16:creationId xmlns:a16="http://schemas.microsoft.com/office/drawing/2014/main" id="{E7BCE6D2-46CE-46E6-8726-C6015E7A93C7}"/>
                  </a:ext>
                </a:extLst>
              </p:cNvPr>
              <p:cNvGrpSpPr/>
              <p:nvPr/>
            </p:nvGrpSpPr>
            <p:grpSpPr>
              <a:xfrm>
                <a:off x="6110235" y="5360502"/>
                <a:ext cx="221482" cy="221482"/>
                <a:chOff x="7301548" y="3947160"/>
                <a:chExt cx="416242" cy="416242"/>
              </a:xfrm>
            </p:grpSpPr>
            <p:sp>
              <p:nvSpPr>
                <p:cNvPr id="608" name="Freeform: Shape 607">
                  <a:extLst>
                    <a:ext uri="{FF2B5EF4-FFF2-40B4-BE49-F238E27FC236}">
                      <a16:creationId xmlns:a16="http://schemas.microsoft.com/office/drawing/2014/main" id="{AB94E999-9DCD-4234-80CF-556B3F15DBDE}"/>
                    </a:ext>
                  </a:extLst>
                </p:cNvPr>
                <p:cNvSpPr/>
                <p:nvPr/>
              </p:nvSpPr>
              <p:spPr>
                <a:xfrm>
                  <a:off x="7399141" y="3947644"/>
                  <a:ext cx="218849" cy="411951"/>
                </a:xfrm>
                <a:custGeom>
                  <a:avLst/>
                  <a:gdLst>
                    <a:gd name="connsiteX0" fmla="*/ 193231 w 218848"/>
                    <a:gd name="connsiteY0" fmla="*/ 413377 h 411950"/>
                    <a:gd name="connsiteX1" fmla="*/ 27160 w 218848"/>
                    <a:gd name="connsiteY1" fmla="*/ 413377 h 411950"/>
                    <a:gd name="connsiteX2" fmla="*/ 1427 w 218848"/>
                    <a:gd name="connsiteY2" fmla="*/ 387644 h 411950"/>
                    <a:gd name="connsiteX3" fmla="*/ 1427 w 218848"/>
                    <a:gd name="connsiteY3" fmla="*/ 27160 h 411950"/>
                    <a:gd name="connsiteX4" fmla="*/ 27160 w 218848"/>
                    <a:gd name="connsiteY4" fmla="*/ 1427 h 411950"/>
                    <a:gd name="connsiteX5" fmla="*/ 193231 w 218848"/>
                    <a:gd name="connsiteY5" fmla="*/ 1427 h 411950"/>
                    <a:gd name="connsiteX6" fmla="*/ 218964 w 218848"/>
                    <a:gd name="connsiteY6" fmla="*/ 27160 h 411950"/>
                    <a:gd name="connsiteX7" fmla="*/ 218964 w 218848"/>
                    <a:gd name="connsiteY7" fmla="*/ 387572 h 411950"/>
                    <a:gd name="connsiteX8" fmla="*/ 193231 w 218848"/>
                    <a:gd name="connsiteY8" fmla="*/ 413377 h 41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848" h="411950">
                      <a:moveTo>
                        <a:pt x="193231" y="413377"/>
                      </a:moveTo>
                      <a:lnTo>
                        <a:pt x="27160" y="413377"/>
                      </a:lnTo>
                      <a:cubicBezTo>
                        <a:pt x="12952" y="413377"/>
                        <a:pt x="1427" y="401852"/>
                        <a:pt x="1427" y="387644"/>
                      </a:cubicBezTo>
                      <a:lnTo>
                        <a:pt x="1427" y="27160"/>
                      </a:lnTo>
                      <a:cubicBezTo>
                        <a:pt x="1427" y="12952"/>
                        <a:pt x="12952" y="1427"/>
                        <a:pt x="27160" y="1427"/>
                      </a:cubicBezTo>
                      <a:lnTo>
                        <a:pt x="193231" y="1427"/>
                      </a:lnTo>
                      <a:cubicBezTo>
                        <a:pt x="207438" y="1427"/>
                        <a:pt x="218964" y="12952"/>
                        <a:pt x="218964" y="27160"/>
                      </a:cubicBezTo>
                      <a:lnTo>
                        <a:pt x="218964" y="387572"/>
                      </a:lnTo>
                      <a:cubicBezTo>
                        <a:pt x="218964" y="401852"/>
                        <a:pt x="207438" y="413377"/>
                        <a:pt x="193231" y="413377"/>
                      </a:cubicBezTo>
                      <a:close/>
                    </a:path>
                  </a:pathLst>
                </a:custGeom>
                <a:solidFill>
                  <a:srgbClr val="0078D4"/>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609" name="Freeform: Shape 608">
                  <a:extLst>
                    <a:ext uri="{FF2B5EF4-FFF2-40B4-BE49-F238E27FC236}">
                      <a16:creationId xmlns:a16="http://schemas.microsoft.com/office/drawing/2014/main" id="{A7543A22-66F2-48F9-AB22-B9AC4FFE2DC9}"/>
                    </a:ext>
                  </a:extLst>
                </p:cNvPr>
                <p:cNvSpPr/>
                <p:nvPr/>
              </p:nvSpPr>
              <p:spPr>
                <a:xfrm>
                  <a:off x="7498235" y="4303425"/>
                  <a:ext cx="21456" cy="21456"/>
                </a:xfrm>
                <a:custGeom>
                  <a:avLst/>
                  <a:gdLst>
                    <a:gd name="connsiteX0" fmla="*/ 23608 w 21455"/>
                    <a:gd name="connsiteY0" fmla="*/ 12517 h 21455"/>
                    <a:gd name="connsiteX1" fmla="*/ 12517 w 21455"/>
                    <a:gd name="connsiteY1" fmla="*/ 23608 h 21455"/>
                    <a:gd name="connsiteX2" fmla="*/ 1427 w 21455"/>
                    <a:gd name="connsiteY2" fmla="*/ 12517 h 21455"/>
                    <a:gd name="connsiteX3" fmla="*/ 12517 w 21455"/>
                    <a:gd name="connsiteY3" fmla="*/ 1427 h 21455"/>
                    <a:gd name="connsiteX4" fmla="*/ 23608 w 21455"/>
                    <a:gd name="connsiteY4" fmla="*/ 12517 h 214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55" h="21455">
                      <a:moveTo>
                        <a:pt x="23608" y="12517"/>
                      </a:moveTo>
                      <a:cubicBezTo>
                        <a:pt x="23608" y="18606"/>
                        <a:pt x="18606" y="23608"/>
                        <a:pt x="12517" y="23608"/>
                      </a:cubicBezTo>
                      <a:cubicBezTo>
                        <a:pt x="6428" y="23608"/>
                        <a:pt x="1427" y="18606"/>
                        <a:pt x="1427" y="12517"/>
                      </a:cubicBezTo>
                      <a:cubicBezTo>
                        <a:pt x="1427" y="6356"/>
                        <a:pt x="6428" y="1427"/>
                        <a:pt x="12517" y="1427"/>
                      </a:cubicBezTo>
                      <a:cubicBezTo>
                        <a:pt x="18679" y="1427"/>
                        <a:pt x="23608" y="6428"/>
                        <a:pt x="23608" y="12517"/>
                      </a:cubicBezTo>
                      <a:close/>
                    </a:path>
                  </a:pathLst>
                </a:custGeom>
                <a:solidFill>
                  <a:srgbClr val="50E6FF"/>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610" name="Freeform: Shape 609">
                  <a:extLst>
                    <a:ext uri="{FF2B5EF4-FFF2-40B4-BE49-F238E27FC236}">
                      <a16:creationId xmlns:a16="http://schemas.microsoft.com/office/drawing/2014/main" id="{7B2CC86B-0A5A-4EDD-9849-955CF27CF0B0}"/>
                    </a:ext>
                  </a:extLst>
                </p:cNvPr>
                <p:cNvSpPr/>
                <p:nvPr/>
              </p:nvSpPr>
              <p:spPr>
                <a:xfrm>
                  <a:off x="7481343" y="3985913"/>
                  <a:ext cx="55785" cy="12873"/>
                </a:xfrm>
                <a:custGeom>
                  <a:avLst/>
                  <a:gdLst>
                    <a:gd name="connsiteX0" fmla="*/ 50574 w 55785"/>
                    <a:gd name="connsiteY0" fmla="*/ 12300 h 12873"/>
                    <a:gd name="connsiteX1" fmla="*/ 6864 w 55785"/>
                    <a:gd name="connsiteY1" fmla="*/ 12300 h 12873"/>
                    <a:gd name="connsiteX2" fmla="*/ 1427 w 55785"/>
                    <a:gd name="connsiteY2" fmla="*/ 6863 h 12873"/>
                    <a:gd name="connsiteX3" fmla="*/ 6864 w 55785"/>
                    <a:gd name="connsiteY3" fmla="*/ 1427 h 12873"/>
                    <a:gd name="connsiteX4" fmla="*/ 50502 w 55785"/>
                    <a:gd name="connsiteY4" fmla="*/ 1427 h 12873"/>
                    <a:gd name="connsiteX5" fmla="*/ 55938 w 55785"/>
                    <a:gd name="connsiteY5" fmla="*/ 6863 h 12873"/>
                    <a:gd name="connsiteX6" fmla="*/ 50574 w 55785"/>
                    <a:gd name="connsiteY6" fmla="*/ 12300 h 12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85" h="12873">
                      <a:moveTo>
                        <a:pt x="50574" y="12300"/>
                      </a:moveTo>
                      <a:lnTo>
                        <a:pt x="6864" y="12300"/>
                      </a:lnTo>
                      <a:cubicBezTo>
                        <a:pt x="3892" y="12300"/>
                        <a:pt x="1427" y="9835"/>
                        <a:pt x="1427" y="6863"/>
                      </a:cubicBezTo>
                      <a:cubicBezTo>
                        <a:pt x="1427" y="3891"/>
                        <a:pt x="3892" y="1427"/>
                        <a:pt x="6864" y="1427"/>
                      </a:cubicBezTo>
                      <a:lnTo>
                        <a:pt x="50502" y="1427"/>
                      </a:lnTo>
                      <a:cubicBezTo>
                        <a:pt x="53474" y="1427"/>
                        <a:pt x="55938" y="3891"/>
                        <a:pt x="55938" y="6863"/>
                      </a:cubicBezTo>
                      <a:cubicBezTo>
                        <a:pt x="55938" y="9835"/>
                        <a:pt x="53546" y="12300"/>
                        <a:pt x="50574" y="12300"/>
                      </a:cubicBezTo>
                      <a:close/>
                    </a:path>
                  </a:pathLst>
                </a:custGeom>
                <a:solidFill>
                  <a:srgbClr val="50E6FF"/>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611" name="Freeform: Shape 610">
                  <a:extLst>
                    <a:ext uri="{FF2B5EF4-FFF2-40B4-BE49-F238E27FC236}">
                      <a16:creationId xmlns:a16="http://schemas.microsoft.com/office/drawing/2014/main" id="{0CB8F34F-093D-4BEA-BE03-F6ECB18FECB9}"/>
                    </a:ext>
                  </a:extLst>
                </p:cNvPr>
                <p:cNvSpPr/>
                <p:nvPr/>
              </p:nvSpPr>
              <p:spPr>
                <a:xfrm>
                  <a:off x="7432196" y="4056382"/>
                  <a:ext cx="42912" cy="42912"/>
                </a:xfrm>
                <a:custGeom>
                  <a:avLst/>
                  <a:gdLst>
                    <a:gd name="connsiteX0" fmla="*/ 44340 w 42911"/>
                    <a:gd name="connsiteY0" fmla="*/ 22883 h 42911"/>
                    <a:gd name="connsiteX1" fmla="*/ 22883 w 42911"/>
                    <a:gd name="connsiteY1" fmla="*/ 44340 h 42911"/>
                    <a:gd name="connsiteX2" fmla="*/ 1427 w 42911"/>
                    <a:gd name="connsiteY2" fmla="*/ 22883 h 42911"/>
                    <a:gd name="connsiteX3" fmla="*/ 22883 w 42911"/>
                    <a:gd name="connsiteY3" fmla="*/ 1427 h 42911"/>
                    <a:gd name="connsiteX4" fmla="*/ 44340 w 42911"/>
                    <a:gd name="connsiteY4" fmla="*/ 22883 h 42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1" h="42911">
                      <a:moveTo>
                        <a:pt x="44340" y="22883"/>
                      </a:moveTo>
                      <a:cubicBezTo>
                        <a:pt x="44340" y="34771"/>
                        <a:pt x="34699" y="44340"/>
                        <a:pt x="22883" y="44340"/>
                      </a:cubicBezTo>
                      <a:cubicBezTo>
                        <a:pt x="10995" y="44340"/>
                        <a:pt x="1427" y="34699"/>
                        <a:pt x="1427" y="22883"/>
                      </a:cubicBezTo>
                      <a:cubicBezTo>
                        <a:pt x="1427" y="10995"/>
                        <a:pt x="11068" y="1427"/>
                        <a:pt x="22883" y="1427"/>
                      </a:cubicBezTo>
                      <a:cubicBezTo>
                        <a:pt x="34772" y="1427"/>
                        <a:pt x="44340" y="10995"/>
                        <a:pt x="44340" y="22883"/>
                      </a:cubicBezTo>
                      <a:close/>
                    </a:path>
                  </a:pathLst>
                </a:custGeom>
                <a:solidFill>
                  <a:srgbClr val="FFFFFF"/>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612" name="Freeform: Shape 611">
                  <a:extLst>
                    <a:ext uri="{FF2B5EF4-FFF2-40B4-BE49-F238E27FC236}">
                      <a16:creationId xmlns:a16="http://schemas.microsoft.com/office/drawing/2014/main" id="{A88599AB-DD29-49C5-8657-5FB661496AA9}"/>
                    </a:ext>
                  </a:extLst>
                </p:cNvPr>
                <p:cNvSpPr/>
                <p:nvPr/>
              </p:nvSpPr>
              <p:spPr>
                <a:xfrm>
                  <a:off x="7487725" y="4056382"/>
                  <a:ext cx="42912" cy="42912"/>
                </a:xfrm>
                <a:custGeom>
                  <a:avLst/>
                  <a:gdLst>
                    <a:gd name="connsiteX0" fmla="*/ 44340 w 42911"/>
                    <a:gd name="connsiteY0" fmla="*/ 22883 h 42911"/>
                    <a:gd name="connsiteX1" fmla="*/ 22883 w 42911"/>
                    <a:gd name="connsiteY1" fmla="*/ 44340 h 42911"/>
                    <a:gd name="connsiteX2" fmla="*/ 1427 w 42911"/>
                    <a:gd name="connsiteY2" fmla="*/ 22883 h 42911"/>
                    <a:gd name="connsiteX3" fmla="*/ 22883 w 42911"/>
                    <a:gd name="connsiteY3" fmla="*/ 1427 h 42911"/>
                    <a:gd name="connsiteX4" fmla="*/ 44340 w 42911"/>
                    <a:gd name="connsiteY4" fmla="*/ 22883 h 42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1" h="42911">
                      <a:moveTo>
                        <a:pt x="44340" y="22883"/>
                      </a:moveTo>
                      <a:cubicBezTo>
                        <a:pt x="44340" y="34771"/>
                        <a:pt x="34699" y="44340"/>
                        <a:pt x="22883" y="44340"/>
                      </a:cubicBezTo>
                      <a:cubicBezTo>
                        <a:pt x="10995" y="44340"/>
                        <a:pt x="1427" y="34699"/>
                        <a:pt x="1427" y="22883"/>
                      </a:cubicBezTo>
                      <a:cubicBezTo>
                        <a:pt x="1427" y="10995"/>
                        <a:pt x="11067" y="1427"/>
                        <a:pt x="22883" y="1427"/>
                      </a:cubicBezTo>
                      <a:cubicBezTo>
                        <a:pt x="34699" y="1427"/>
                        <a:pt x="44340" y="10995"/>
                        <a:pt x="44340" y="22883"/>
                      </a:cubicBezTo>
                      <a:close/>
                    </a:path>
                  </a:pathLst>
                </a:custGeom>
                <a:solidFill>
                  <a:srgbClr val="50E6FF"/>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613" name="Freeform: Shape 612">
                  <a:extLst>
                    <a:ext uri="{FF2B5EF4-FFF2-40B4-BE49-F238E27FC236}">
                      <a16:creationId xmlns:a16="http://schemas.microsoft.com/office/drawing/2014/main" id="{8EF12108-2AA0-4917-BA5C-16CDEED046B8}"/>
                    </a:ext>
                  </a:extLst>
                </p:cNvPr>
                <p:cNvSpPr/>
                <p:nvPr/>
              </p:nvSpPr>
              <p:spPr>
                <a:xfrm>
                  <a:off x="7541654" y="4056382"/>
                  <a:ext cx="42912" cy="42912"/>
                </a:xfrm>
                <a:custGeom>
                  <a:avLst/>
                  <a:gdLst>
                    <a:gd name="connsiteX0" fmla="*/ 44340 w 42911"/>
                    <a:gd name="connsiteY0" fmla="*/ 22883 h 42911"/>
                    <a:gd name="connsiteX1" fmla="*/ 22883 w 42911"/>
                    <a:gd name="connsiteY1" fmla="*/ 44340 h 42911"/>
                    <a:gd name="connsiteX2" fmla="*/ 1427 w 42911"/>
                    <a:gd name="connsiteY2" fmla="*/ 22883 h 42911"/>
                    <a:gd name="connsiteX3" fmla="*/ 22883 w 42911"/>
                    <a:gd name="connsiteY3" fmla="*/ 1427 h 42911"/>
                    <a:gd name="connsiteX4" fmla="*/ 44340 w 42911"/>
                    <a:gd name="connsiteY4" fmla="*/ 22883 h 42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1" h="42911">
                      <a:moveTo>
                        <a:pt x="44340" y="22883"/>
                      </a:moveTo>
                      <a:cubicBezTo>
                        <a:pt x="44340" y="34771"/>
                        <a:pt x="34699" y="44340"/>
                        <a:pt x="22883" y="44340"/>
                      </a:cubicBezTo>
                      <a:cubicBezTo>
                        <a:pt x="10995" y="44340"/>
                        <a:pt x="1427" y="34699"/>
                        <a:pt x="1427" y="22883"/>
                      </a:cubicBezTo>
                      <a:cubicBezTo>
                        <a:pt x="1427" y="10995"/>
                        <a:pt x="11068" y="1427"/>
                        <a:pt x="22883" y="1427"/>
                      </a:cubicBezTo>
                      <a:cubicBezTo>
                        <a:pt x="34699" y="1427"/>
                        <a:pt x="44340" y="10995"/>
                        <a:pt x="44340" y="22883"/>
                      </a:cubicBezTo>
                      <a:close/>
                    </a:path>
                  </a:pathLst>
                </a:custGeom>
                <a:solidFill>
                  <a:srgbClr val="50E6FF"/>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614" name="Freeform: Shape 613">
                  <a:extLst>
                    <a:ext uri="{FF2B5EF4-FFF2-40B4-BE49-F238E27FC236}">
                      <a16:creationId xmlns:a16="http://schemas.microsoft.com/office/drawing/2014/main" id="{C8EA8015-C2DE-44D0-B984-35A92229E154}"/>
                    </a:ext>
                  </a:extLst>
                </p:cNvPr>
                <p:cNvSpPr/>
                <p:nvPr/>
              </p:nvSpPr>
              <p:spPr>
                <a:xfrm>
                  <a:off x="7432196" y="4112200"/>
                  <a:ext cx="42912" cy="42912"/>
                </a:xfrm>
                <a:custGeom>
                  <a:avLst/>
                  <a:gdLst>
                    <a:gd name="connsiteX0" fmla="*/ 44340 w 42911"/>
                    <a:gd name="connsiteY0" fmla="*/ 22883 h 42911"/>
                    <a:gd name="connsiteX1" fmla="*/ 22883 w 42911"/>
                    <a:gd name="connsiteY1" fmla="*/ 44340 h 42911"/>
                    <a:gd name="connsiteX2" fmla="*/ 1427 w 42911"/>
                    <a:gd name="connsiteY2" fmla="*/ 22883 h 42911"/>
                    <a:gd name="connsiteX3" fmla="*/ 22883 w 42911"/>
                    <a:gd name="connsiteY3" fmla="*/ 1427 h 42911"/>
                    <a:gd name="connsiteX4" fmla="*/ 44340 w 42911"/>
                    <a:gd name="connsiteY4" fmla="*/ 22883 h 42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1" h="42911">
                      <a:moveTo>
                        <a:pt x="44340" y="22883"/>
                      </a:moveTo>
                      <a:cubicBezTo>
                        <a:pt x="44340" y="34771"/>
                        <a:pt x="34699" y="44340"/>
                        <a:pt x="22883" y="44340"/>
                      </a:cubicBezTo>
                      <a:cubicBezTo>
                        <a:pt x="10995" y="44340"/>
                        <a:pt x="1427" y="34699"/>
                        <a:pt x="1427" y="22883"/>
                      </a:cubicBezTo>
                      <a:cubicBezTo>
                        <a:pt x="1427" y="10995"/>
                        <a:pt x="11068" y="1427"/>
                        <a:pt x="22883" y="1427"/>
                      </a:cubicBezTo>
                      <a:cubicBezTo>
                        <a:pt x="34772" y="1427"/>
                        <a:pt x="44340" y="10995"/>
                        <a:pt x="44340" y="22883"/>
                      </a:cubicBezTo>
                      <a:close/>
                    </a:path>
                  </a:pathLst>
                </a:custGeom>
                <a:solidFill>
                  <a:srgbClr val="FFFFFF"/>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615" name="Freeform: Shape 614">
                  <a:extLst>
                    <a:ext uri="{FF2B5EF4-FFF2-40B4-BE49-F238E27FC236}">
                      <a16:creationId xmlns:a16="http://schemas.microsoft.com/office/drawing/2014/main" id="{3D7C0BAD-5D80-4679-8F83-0DF6511542C6}"/>
                    </a:ext>
                  </a:extLst>
                </p:cNvPr>
                <p:cNvSpPr/>
                <p:nvPr/>
              </p:nvSpPr>
              <p:spPr>
                <a:xfrm>
                  <a:off x="7487725" y="4112200"/>
                  <a:ext cx="42912" cy="42912"/>
                </a:xfrm>
                <a:custGeom>
                  <a:avLst/>
                  <a:gdLst>
                    <a:gd name="connsiteX0" fmla="*/ 44340 w 42911"/>
                    <a:gd name="connsiteY0" fmla="*/ 22883 h 42911"/>
                    <a:gd name="connsiteX1" fmla="*/ 22883 w 42911"/>
                    <a:gd name="connsiteY1" fmla="*/ 44340 h 42911"/>
                    <a:gd name="connsiteX2" fmla="*/ 1427 w 42911"/>
                    <a:gd name="connsiteY2" fmla="*/ 22883 h 42911"/>
                    <a:gd name="connsiteX3" fmla="*/ 22883 w 42911"/>
                    <a:gd name="connsiteY3" fmla="*/ 1427 h 42911"/>
                    <a:gd name="connsiteX4" fmla="*/ 44340 w 42911"/>
                    <a:gd name="connsiteY4" fmla="*/ 22883 h 42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1" h="42911">
                      <a:moveTo>
                        <a:pt x="44340" y="22883"/>
                      </a:moveTo>
                      <a:cubicBezTo>
                        <a:pt x="44340" y="34771"/>
                        <a:pt x="34699" y="44340"/>
                        <a:pt x="22883" y="44340"/>
                      </a:cubicBezTo>
                      <a:cubicBezTo>
                        <a:pt x="10995" y="44340"/>
                        <a:pt x="1427" y="34699"/>
                        <a:pt x="1427" y="22883"/>
                      </a:cubicBezTo>
                      <a:cubicBezTo>
                        <a:pt x="1427" y="10995"/>
                        <a:pt x="11067" y="1427"/>
                        <a:pt x="22883" y="1427"/>
                      </a:cubicBezTo>
                      <a:cubicBezTo>
                        <a:pt x="34699" y="1427"/>
                        <a:pt x="44340" y="10995"/>
                        <a:pt x="44340" y="22883"/>
                      </a:cubicBezTo>
                      <a:close/>
                    </a:path>
                  </a:pathLst>
                </a:custGeom>
                <a:solidFill>
                  <a:srgbClr val="FFFFFF"/>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616" name="Freeform: Shape 615">
                  <a:extLst>
                    <a:ext uri="{FF2B5EF4-FFF2-40B4-BE49-F238E27FC236}">
                      <a16:creationId xmlns:a16="http://schemas.microsoft.com/office/drawing/2014/main" id="{AE5B869C-0D4A-49DC-87D3-C23B608A3DF6}"/>
                    </a:ext>
                  </a:extLst>
                </p:cNvPr>
                <p:cNvSpPr/>
                <p:nvPr/>
              </p:nvSpPr>
              <p:spPr>
                <a:xfrm>
                  <a:off x="7541654" y="4112200"/>
                  <a:ext cx="42912" cy="42912"/>
                </a:xfrm>
                <a:custGeom>
                  <a:avLst/>
                  <a:gdLst>
                    <a:gd name="connsiteX0" fmla="*/ 44340 w 42911"/>
                    <a:gd name="connsiteY0" fmla="*/ 22883 h 42911"/>
                    <a:gd name="connsiteX1" fmla="*/ 22883 w 42911"/>
                    <a:gd name="connsiteY1" fmla="*/ 44340 h 42911"/>
                    <a:gd name="connsiteX2" fmla="*/ 1427 w 42911"/>
                    <a:gd name="connsiteY2" fmla="*/ 22883 h 42911"/>
                    <a:gd name="connsiteX3" fmla="*/ 22883 w 42911"/>
                    <a:gd name="connsiteY3" fmla="*/ 1427 h 42911"/>
                    <a:gd name="connsiteX4" fmla="*/ 44340 w 42911"/>
                    <a:gd name="connsiteY4" fmla="*/ 22883 h 42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1" h="42911">
                      <a:moveTo>
                        <a:pt x="44340" y="22883"/>
                      </a:moveTo>
                      <a:cubicBezTo>
                        <a:pt x="44340" y="34771"/>
                        <a:pt x="34699" y="44340"/>
                        <a:pt x="22883" y="44340"/>
                      </a:cubicBezTo>
                      <a:cubicBezTo>
                        <a:pt x="10995" y="44340"/>
                        <a:pt x="1427" y="34699"/>
                        <a:pt x="1427" y="22883"/>
                      </a:cubicBezTo>
                      <a:cubicBezTo>
                        <a:pt x="1427" y="10995"/>
                        <a:pt x="11068" y="1427"/>
                        <a:pt x="22883" y="1427"/>
                      </a:cubicBezTo>
                      <a:cubicBezTo>
                        <a:pt x="34699" y="1427"/>
                        <a:pt x="44340" y="10995"/>
                        <a:pt x="44340" y="22883"/>
                      </a:cubicBezTo>
                      <a:close/>
                    </a:path>
                  </a:pathLst>
                </a:custGeom>
                <a:solidFill>
                  <a:srgbClr val="50E6FF"/>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617" name="Freeform: Shape 616">
                  <a:extLst>
                    <a:ext uri="{FF2B5EF4-FFF2-40B4-BE49-F238E27FC236}">
                      <a16:creationId xmlns:a16="http://schemas.microsoft.com/office/drawing/2014/main" id="{ACBDFE81-6EA9-4F2A-ABA2-A1446AC64852}"/>
                    </a:ext>
                  </a:extLst>
                </p:cNvPr>
                <p:cNvSpPr/>
                <p:nvPr/>
              </p:nvSpPr>
              <p:spPr>
                <a:xfrm>
                  <a:off x="7432196" y="4165839"/>
                  <a:ext cx="42912" cy="42912"/>
                </a:xfrm>
                <a:custGeom>
                  <a:avLst/>
                  <a:gdLst>
                    <a:gd name="connsiteX0" fmla="*/ 44340 w 42911"/>
                    <a:gd name="connsiteY0" fmla="*/ 22883 h 42911"/>
                    <a:gd name="connsiteX1" fmla="*/ 22883 w 42911"/>
                    <a:gd name="connsiteY1" fmla="*/ 44340 h 42911"/>
                    <a:gd name="connsiteX2" fmla="*/ 1427 w 42911"/>
                    <a:gd name="connsiteY2" fmla="*/ 22883 h 42911"/>
                    <a:gd name="connsiteX3" fmla="*/ 22883 w 42911"/>
                    <a:gd name="connsiteY3" fmla="*/ 1427 h 42911"/>
                    <a:gd name="connsiteX4" fmla="*/ 44340 w 42911"/>
                    <a:gd name="connsiteY4" fmla="*/ 22883 h 42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1" h="42911">
                      <a:moveTo>
                        <a:pt x="44340" y="22883"/>
                      </a:moveTo>
                      <a:cubicBezTo>
                        <a:pt x="44340" y="34771"/>
                        <a:pt x="34699" y="44340"/>
                        <a:pt x="22883" y="44340"/>
                      </a:cubicBezTo>
                      <a:cubicBezTo>
                        <a:pt x="10995" y="44340"/>
                        <a:pt x="1427" y="34699"/>
                        <a:pt x="1427" y="22883"/>
                      </a:cubicBezTo>
                      <a:cubicBezTo>
                        <a:pt x="1427" y="10995"/>
                        <a:pt x="11068" y="1427"/>
                        <a:pt x="22883" y="1427"/>
                      </a:cubicBezTo>
                      <a:cubicBezTo>
                        <a:pt x="34772" y="1427"/>
                        <a:pt x="44340" y="10995"/>
                        <a:pt x="44340" y="22883"/>
                      </a:cubicBezTo>
                      <a:close/>
                    </a:path>
                  </a:pathLst>
                </a:custGeom>
                <a:solidFill>
                  <a:srgbClr val="50E6FF"/>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618" name="Freeform: Shape 617">
                  <a:extLst>
                    <a:ext uri="{FF2B5EF4-FFF2-40B4-BE49-F238E27FC236}">
                      <a16:creationId xmlns:a16="http://schemas.microsoft.com/office/drawing/2014/main" id="{7878A592-C813-4D1D-A036-8D55BF63A661}"/>
                    </a:ext>
                  </a:extLst>
                </p:cNvPr>
                <p:cNvSpPr/>
                <p:nvPr/>
              </p:nvSpPr>
              <p:spPr>
                <a:xfrm>
                  <a:off x="7487725" y="4165839"/>
                  <a:ext cx="42912" cy="42912"/>
                </a:xfrm>
                <a:custGeom>
                  <a:avLst/>
                  <a:gdLst>
                    <a:gd name="connsiteX0" fmla="*/ 44340 w 42911"/>
                    <a:gd name="connsiteY0" fmla="*/ 22883 h 42911"/>
                    <a:gd name="connsiteX1" fmla="*/ 22883 w 42911"/>
                    <a:gd name="connsiteY1" fmla="*/ 44340 h 42911"/>
                    <a:gd name="connsiteX2" fmla="*/ 1427 w 42911"/>
                    <a:gd name="connsiteY2" fmla="*/ 22883 h 42911"/>
                    <a:gd name="connsiteX3" fmla="*/ 22883 w 42911"/>
                    <a:gd name="connsiteY3" fmla="*/ 1427 h 42911"/>
                    <a:gd name="connsiteX4" fmla="*/ 44340 w 42911"/>
                    <a:gd name="connsiteY4" fmla="*/ 22883 h 42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1" h="42911">
                      <a:moveTo>
                        <a:pt x="44340" y="22883"/>
                      </a:moveTo>
                      <a:cubicBezTo>
                        <a:pt x="44340" y="34771"/>
                        <a:pt x="34699" y="44340"/>
                        <a:pt x="22883" y="44340"/>
                      </a:cubicBezTo>
                      <a:cubicBezTo>
                        <a:pt x="10995" y="44340"/>
                        <a:pt x="1427" y="34699"/>
                        <a:pt x="1427" y="22883"/>
                      </a:cubicBezTo>
                      <a:cubicBezTo>
                        <a:pt x="1427" y="10995"/>
                        <a:pt x="11067" y="1427"/>
                        <a:pt x="22883" y="1427"/>
                      </a:cubicBezTo>
                      <a:cubicBezTo>
                        <a:pt x="34699" y="1427"/>
                        <a:pt x="44340" y="10995"/>
                        <a:pt x="44340" y="22883"/>
                      </a:cubicBezTo>
                      <a:close/>
                    </a:path>
                  </a:pathLst>
                </a:custGeom>
                <a:solidFill>
                  <a:srgbClr val="FFFFFF"/>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619" name="Freeform: Shape 618">
                  <a:extLst>
                    <a:ext uri="{FF2B5EF4-FFF2-40B4-BE49-F238E27FC236}">
                      <a16:creationId xmlns:a16="http://schemas.microsoft.com/office/drawing/2014/main" id="{ACA8CF2F-348A-4A47-90C5-90292EE51C31}"/>
                    </a:ext>
                  </a:extLst>
                </p:cNvPr>
                <p:cNvSpPr/>
                <p:nvPr/>
              </p:nvSpPr>
              <p:spPr>
                <a:xfrm>
                  <a:off x="7487725" y="4223099"/>
                  <a:ext cx="42912" cy="42912"/>
                </a:xfrm>
                <a:custGeom>
                  <a:avLst/>
                  <a:gdLst>
                    <a:gd name="connsiteX0" fmla="*/ 44340 w 42911"/>
                    <a:gd name="connsiteY0" fmla="*/ 22883 h 42911"/>
                    <a:gd name="connsiteX1" fmla="*/ 22883 w 42911"/>
                    <a:gd name="connsiteY1" fmla="*/ 44340 h 42911"/>
                    <a:gd name="connsiteX2" fmla="*/ 1427 w 42911"/>
                    <a:gd name="connsiteY2" fmla="*/ 22883 h 42911"/>
                    <a:gd name="connsiteX3" fmla="*/ 22883 w 42911"/>
                    <a:gd name="connsiteY3" fmla="*/ 1427 h 42911"/>
                    <a:gd name="connsiteX4" fmla="*/ 44340 w 42911"/>
                    <a:gd name="connsiteY4" fmla="*/ 22883 h 42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1" h="42911">
                      <a:moveTo>
                        <a:pt x="44340" y="22883"/>
                      </a:moveTo>
                      <a:cubicBezTo>
                        <a:pt x="44340" y="34772"/>
                        <a:pt x="34699" y="44340"/>
                        <a:pt x="22883" y="44340"/>
                      </a:cubicBezTo>
                      <a:cubicBezTo>
                        <a:pt x="10995" y="44340"/>
                        <a:pt x="1427" y="34699"/>
                        <a:pt x="1427" y="22883"/>
                      </a:cubicBezTo>
                      <a:cubicBezTo>
                        <a:pt x="1427" y="10995"/>
                        <a:pt x="11067" y="1427"/>
                        <a:pt x="22883" y="1427"/>
                      </a:cubicBezTo>
                      <a:cubicBezTo>
                        <a:pt x="34699" y="1427"/>
                        <a:pt x="44340" y="10995"/>
                        <a:pt x="44340" y="22883"/>
                      </a:cubicBezTo>
                      <a:close/>
                    </a:path>
                  </a:pathLst>
                </a:custGeom>
                <a:solidFill>
                  <a:srgbClr val="50E6FF"/>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620" name="Freeform: Shape 619">
                  <a:extLst>
                    <a:ext uri="{FF2B5EF4-FFF2-40B4-BE49-F238E27FC236}">
                      <a16:creationId xmlns:a16="http://schemas.microsoft.com/office/drawing/2014/main" id="{C22C8641-E7C4-4C6D-A912-973349AC183F}"/>
                    </a:ext>
                  </a:extLst>
                </p:cNvPr>
                <p:cNvSpPr/>
                <p:nvPr/>
              </p:nvSpPr>
              <p:spPr>
                <a:xfrm>
                  <a:off x="7541654" y="4165839"/>
                  <a:ext cx="42912" cy="42912"/>
                </a:xfrm>
                <a:custGeom>
                  <a:avLst/>
                  <a:gdLst>
                    <a:gd name="connsiteX0" fmla="*/ 44340 w 42911"/>
                    <a:gd name="connsiteY0" fmla="*/ 22883 h 42911"/>
                    <a:gd name="connsiteX1" fmla="*/ 22883 w 42911"/>
                    <a:gd name="connsiteY1" fmla="*/ 44340 h 42911"/>
                    <a:gd name="connsiteX2" fmla="*/ 1427 w 42911"/>
                    <a:gd name="connsiteY2" fmla="*/ 22883 h 42911"/>
                    <a:gd name="connsiteX3" fmla="*/ 22883 w 42911"/>
                    <a:gd name="connsiteY3" fmla="*/ 1427 h 42911"/>
                    <a:gd name="connsiteX4" fmla="*/ 44340 w 42911"/>
                    <a:gd name="connsiteY4" fmla="*/ 22883 h 42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1" h="42911">
                      <a:moveTo>
                        <a:pt x="44340" y="22883"/>
                      </a:moveTo>
                      <a:cubicBezTo>
                        <a:pt x="44340" y="34771"/>
                        <a:pt x="34699" y="44340"/>
                        <a:pt x="22883" y="44340"/>
                      </a:cubicBezTo>
                      <a:cubicBezTo>
                        <a:pt x="10995" y="44340"/>
                        <a:pt x="1427" y="34699"/>
                        <a:pt x="1427" y="22883"/>
                      </a:cubicBezTo>
                      <a:cubicBezTo>
                        <a:pt x="1427" y="10995"/>
                        <a:pt x="11068" y="1427"/>
                        <a:pt x="22883" y="1427"/>
                      </a:cubicBezTo>
                      <a:cubicBezTo>
                        <a:pt x="34699" y="1427"/>
                        <a:pt x="44340" y="10995"/>
                        <a:pt x="44340" y="22883"/>
                      </a:cubicBezTo>
                      <a:close/>
                    </a:path>
                  </a:pathLst>
                </a:custGeom>
                <a:solidFill>
                  <a:srgbClr val="50E6FF"/>
                </a:solidFill>
                <a:ln w="42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grpSp>
        </p:grpSp>
        <p:grpSp>
          <p:nvGrpSpPr>
            <p:cNvPr id="518" name="Group 517">
              <a:extLst>
                <a:ext uri="{FF2B5EF4-FFF2-40B4-BE49-F238E27FC236}">
                  <a16:creationId xmlns:a16="http://schemas.microsoft.com/office/drawing/2014/main" id="{DBB149B2-7D4D-43F7-81AC-C13BB3181FF3}"/>
                </a:ext>
              </a:extLst>
            </p:cNvPr>
            <p:cNvGrpSpPr/>
            <p:nvPr/>
          </p:nvGrpSpPr>
          <p:grpSpPr>
            <a:xfrm>
              <a:off x="4971565" y="5324254"/>
              <a:ext cx="325211" cy="325211"/>
              <a:chOff x="4971565" y="5324254"/>
              <a:chExt cx="325211" cy="325211"/>
            </a:xfrm>
          </p:grpSpPr>
          <p:sp>
            <p:nvSpPr>
              <p:cNvPr id="596" name="Oval 595">
                <a:extLst>
                  <a:ext uri="{FF2B5EF4-FFF2-40B4-BE49-F238E27FC236}">
                    <a16:creationId xmlns:a16="http://schemas.microsoft.com/office/drawing/2014/main" id="{1020A33A-000F-4195-9032-6E557B75BC17}"/>
                  </a:ext>
                </a:extLst>
              </p:cNvPr>
              <p:cNvSpPr/>
              <p:nvPr/>
            </p:nvSpPr>
            <p:spPr bwMode="auto">
              <a:xfrm>
                <a:off x="4971565" y="5324254"/>
                <a:ext cx="325211" cy="325211"/>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grpSp>
            <p:nvGrpSpPr>
              <p:cNvPr id="597" name="community" descr="community">
                <a:extLst>
                  <a:ext uri="{FF2B5EF4-FFF2-40B4-BE49-F238E27FC236}">
                    <a16:creationId xmlns:a16="http://schemas.microsoft.com/office/drawing/2014/main" id="{DC953C36-3540-4AF2-B964-5BA3A8715A72}"/>
                  </a:ext>
                </a:extLst>
              </p:cNvPr>
              <p:cNvGrpSpPr/>
              <p:nvPr/>
            </p:nvGrpSpPr>
            <p:grpSpPr>
              <a:xfrm>
                <a:off x="5031867" y="5384556"/>
                <a:ext cx="204606" cy="204606"/>
                <a:chOff x="3519486" y="3905250"/>
                <a:chExt cx="490540" cy="490538"/>
              </a:xfrm>
            </p:grpSpPr>
            <p:sp>
              <p:nvSpPr>
                <p:cNvPr id="598" name="Freeform: Shape 597">
                  <a:extLst>
                    <a:ext uri="{FF2B5EF4-FFF2-40B4-BE49-F238E27FC236}">
                      <a16:creationId xmlns:a16="http://schemas.microsoft.com/office/drawing/2014/main" id="{66CF339E-D7A9-40C8-81C5-AE6F4531D7FE}"/>
                    </a:ext>
                  </a:extLst>
                </p:cNvPr>
                <p:cNvSpPr/>
                <p:nvPr/>
              </p:nvSpPr>
              <p:spPr>
                <a:xfrm>
                  <a:off x="3826642" y="4154036"/>
                  <a:ext cx="182056" cy="91028"/>
                </a:xfrm>
                <a:custGeom>
                  <a:avLst/>
                  <a:gdLst>
                    <a:gd name="connsiteX0" fmla="*/ 1994 w 182056"/>
                    <a:gd name="connsiteY0" fmla="*/ 91743 h 91027"/>
                    <a:gd name="connsiteX1" fmla="*/ 91744 w 182056"/>
                    <a:gd name="connsiteY1" fmla="*/ 1994 h 91027"/>
                    <a:gd name="connsiteX2" fmla="*/ 181493 w 182056"/>
                    <a:gd name="connsiteY2" fmla="*/ 91743 h 91027"/>
                    <a:gd name="connsiteX3" fmla="*/ 1994 w 182056"/>
                    <a:gd name="connsiteY3" fmla="*/ 91743 h 91027"/>
                  </a:gdLst>
                  <a:ahLst/>
                  <a:cxnLst>
                    <a:cxn ang="0">
                      <a:pos x="connsiteX0" y="connsiteY0"/>
                    </a:cxn>
                    <a:cxn ang="0">
                      <a:pos x="connsiteX1" y="connsiteY1"/>
                    </a:cxn>
                    <a:cxn ang="0">
                      <a:pos x="connsiteX2" y="connsiteY2"/>
                    </a:cxn>
                    <a:cxn ang="0">
                      <a:pos x="connsiteX3" y="connsiteY3"/>
                    </a:cxn>
                  </a:cxnLst>
                  <a:rect l="l" t="t" r="r" b="b"/>
                  <a:pathLst>
                    <a:path w="182056" h="91027">
                      <a:moveTo>
                        <a:pt x="1994" y="91743"/>
                      </a:moveTo>
                      <a:cubicBezTo>
                        <a:pt x="1994" y="42138"/>
                        <a:pt x="42139" y="1994"/>
                        <a:pt x="91744" y="1994"/>
                      </a:cubicBezTo>
                      <a:cubicBezTo>
                        <a:pt x="141349" y="1994"/>
                        <a:pt x="181493" y="42138"/>
                        <a:pt x="181493" y="91743"/>
                      </a:cubicBezTo>
                      <a:lnTo>
                        <a:pt x="1994" y="91743"/>
                      </a:lnTo>
                      <a:close/>
                    </a:path>
                  </a:pathLst>
                </a:custGeom>
                <a:solidFill>
                  <a:srgbClr val="50E6FF"/>
                </a:solidFill>
                <a:ln w="5008"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599" name="Freeform: Shape 598">
                  <a:extLst>
                    <a:ext uri="{FF2B5EF4-FFF2-40B4-BE49-F238E27FC236}">
                      <a16:creationId xmlns:a16="http://schemas.microsoft.com/office/drawing/2014/main" id="{A1DD9BE9-4A32-4928-BC1C-65DB44062F01}"/>
                    </a:ext>
                  </a:extLst>
                </p:cNvPr>
                <p:cNvSpPr/>
                <p:nvPr/>
              </p:nvSpPr>
              <p:spPr>
                <a:xfrm>
                  <a:off x="3866270" y="4029229"/>
                  <a:ext cx="101142" cy="101142"/>
                </a:xfrm>
                <a:custGeom>
                  <a:avLst/>
                  <a:gdLst>
                    <a:gd name="connsiteX0" fmla="*/ 102398 w 101142"/>
                    <a:gd name="connsiteY0" fmla="*/ 52195 h 101141"/>
                    <a:gd name="connsiteX1" fmla="*/ 52196 w 101142"/>
                    <a:gd name="connsiteY1" fmla="*/ 102397 h 101141"/>
                    <a:gd name="connsiteX2" fmla="*/ 1994 w 101142"/>
                    <a:gd name="connsiteY2" fmla="*/ 52195 h 101141"/>
                    <a:gd name="connsiteX3" fmla="*/ 52196 w 101142"/>
                    <a:gd name="connsiteY3" fmla="*/ 1994 h 101141"/>
                    <a:gd name="connsiteX4" fmla="*/ 102398 w 101142"/>
                    <a:gd name="connsiteY4" fmla="*/ 52195 h 101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142" h="101141">
                      <a:moveTo>
                        <a:pt x="102398" y="52195"/>
                      </a:moveTo>
                      <a:cubicBezTo>
                        <a:pt x="102398" y="79981"/>
                        <a:pt x="79896" y="102397"/>
                        <a:pt x="52196" y="102397"/>
                      </a:cubicBezTo>
                      <a:cubicBezTo>
                        <a:pt x="24495" y="102397"/>
                        <a:pt x="1994" y="79896"/>
                        <a:pt x="1994" y="52195"/>
                      </a:cubicBezTo>
                      <a:cubicBezTo>
                        <a:pt x="1994" y="24495"/>
                        <a:pt x="24495" y="1994"/>
                        <a:pt x="52196" y="1994"/>
                      </a:cubicBezTo>
                      <a:cubicBezTo>
                        <a:pt x="79896" y="1994"/>
                        <a:pt x="102398" y="24495"/>
                        <a:pt x="102398" y="52195"/>
                      </a:cubicBezTo>
                      <a:close/>
                    </a:path>
                  </a:pathLst>
                </a:custGeom>
                <a:solidFill>
                  <a:srgbClr val="50E6FF"/>
                </a:solidFill>
                <a:ln w="5008"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00" name="Freeform: Shape 599">
                  <a:extLst>
                    <a:ext uri="{FF2B5EF4-FFF2-40B4-BE49-F238E27FC236}">
                      <a16:creationId xmlns:a16="http://schemas.microsoft.com/office/drawing/2014/main" id="{E3B00429-6816-4ADE-A088-2D47F8D4FF57}"/>
                    </a:ext>
                  </a:extLst>
                </p:cNvPr>
                <p:cNvSpPr/>
                <p:nvPr/>
              </p:nvSpPr>
              <p:spPr>
                <a:xfrm>
                  <a:off x="3673220" y="4051749"/>
                  <a:ext cx="182056" cy="91028"/>
                </a:xfrm>
                <a:custGeom>
                  <a:avLst/>
                  <a:gdLst>
                    <a:gd name="connsiteX0" fmla="*/ 1994 w 182056"/>
                    <a:gd name="connsiteY0" fmla="*/ 91743 h 91027"/>
                    <a:gd name="connsiteX1" fmla="*/ 91744 w 182056"/>
                    <a:gd name="connsiteY1" fmla="*/ 1994 h 91027"/>
                    <a:gd name="connsiteX2" fmla="*/ 181493 w 182056"/>
                    <a:gd name="connsiteY2" fmla="*/ 91743 h 91027"/>
                    <a:gd name="connsiteX3" fmla="*/ 1994 w 182056"/>
                    <a:gd name="connsiteY3" fmla="*/ 91743 h 91027"/>
                  </a:gdLst>
                  <a:ahLst/>
                  <a:cxnLst>
                    <a:cxn ang="0">
                      <a:pos x="connsiteX0" y="connsiteY0"/>
                    </a:cxn>
                    <a:cxn ang="0">
                      <a:pos x="connsiteX1" y="connsiteY1"/>
                    </a:cxn>
                    <a:cxn ang="0">
                      <a:pos x="connsiteX2" y="connsiteY2"/>
                    </a:cxn>
                    <a:cxn ang="0">
                      <a:pos x="connsiteX3" y="connsiteY3"/>
                    </a:cxn>
                  </a:cxnLst>
                  <a:rect l="l" t="t" r="r" b="b"/>
                  <a:pathLst>
                    <a:path w="182056" h="91027">
                      <a:moveTo>
                        <a:pt x="1994" y="91743"/>
                      </a:moveTo>
                      <a:cubicBezTo>
                        <a:pt x="1994" y="42138"/>
                        <a:pt x="42139" y="1994"/>
                        <a:pt x="91744" y="1994"/>
                      </a:cubicBezTo>
                      <a:cubicBezTo>
                        <a:pt x="141349" y="1994"/>
                        <a:pt x="181493" y="42138"/>
                        <a:pt x="181493" y="91743"/>
                      </a:cubicBezTo>
                      <a:lnTo>
                        <a:pt x="1994" y="91743"/>
                      </a:lnTo>
                      <a:close/>
                    </a:path>
                  </a:pathLst>
                </a:custGeom>
                <a:solidFill>
                  <a:srgbClr val="0078D7"/>
                </a:solidFill>
                <a:ln w="5008"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01" name="Freeform: Shape 600">
                  <a:extLst>
                    <a:ext uri="{FF2B5EF4-FFF2-40B4-BE49-F238E27FC236}">
                      <a16:creationId xmlns:a16="http://schemas.microsoft.com/office/drawing/2014/main" id="{E7B070B6-12D7-4B85-BDDF-6FD344B542E1}"/>
                    </a:ext>
                  </a:extLst>
                </p:cNvPr>
                <p:cNvSpPr/>
                <p:nvPr/>
              </p:nvSpPr>
              <p:spPr>
                <a:xfrm>
                  <a:off x="3712857" y="3926981"/>
                  <a:ext cx="101142" cy="101142"/>
                </a:xfrm>
                <a:custGeom>
                  <a:avLst/>
                  <a:gdLst>
                    <a:gd name="connsiteX0" fmla="*/ 102398 w 101142"/>
                    <a:gd name="connsiteY0" fmla="*/ 52196 h 101141"/>
                    <a:gd name="connsiteX1" fmla="*/ 52196 w 101142"/>
                    <a:gd name="connsiteY1" fmla="*/ 102397 h 101141"/>
                    <a:gd name="connsiteX2" fmla="*/ 1994 w 101142"/>
                    <a:gd name="connsiteY2" fmla="*/ 52196 h 101141"/>
                    <a:gd name="connsiteX3" fmla="*/ 52111 w 101142"/>
                    <a:gd name="connsiteY3" fmla="*/ 1994 h 101141"/>
                    <a:gd name="connsiteX4" fmla="*/ 102398 w 101142"/>
                    <a:gd name="connsiteY4" fmla="*/ 52196 h 101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142" h="101141">
                      <a:moveTo>
                        <a:pt x="102398" y="52196"/>
                      </a:moveTo>
                      <a:cubicBezTo>
                        <a:pt x="102398" y="79982"/>
                        <a:pt x="79896" y="102397"/>
                        <a:pt x="52196" y="102397"/>
                      </a:cubicBezTo>
                      <a:cubicBezTo>
                        <a:pt x="24496" y="102397"/>
                        <a:pt x="1994" y="79896"/>
                        <a:pt x="1994" y="52196"/>
                      </a:cubicBezTo>
                      <a:cubicBezTo>
                        <a:pt x="1994" y="24495"/>
                        <a:pt x="24410" y="1994"/>
                        <a:pt x="52111" y="1994"/>
                      </a:cubicBezTo>
                      <a:cubicBezTo>
                        <a:pt x="79812" y="1994"/>
                        <a:pt x="102398" y="24495"/>
                        <a:pt x="102398" y="52196"/>
                      </a:cubicBezTo>
                      <a:close/>
                    </a:path>
                  </a:pathLst>
                </a:custGeom>
                <a:solidFill>
                  <a:srgbClr val="0078D7"/>
                </a:solidFill>
                <a:ln w="5008"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02" name="Freeform: Shape 601">
                  <a:extLst>
                    <a:ext uri="{FF2B5EF4-FFF2-40B4-BE49-F238E27FC236}">
                      <a16:creationId xmlns:a16="http://schemas.microsoft.com/office/drawing/2014/main" id="{F65FA68D-6FBB-4827-A052-8C90107DBC2A}"/>
                    </a:ext>
                  </a:extLst>
                </p:cNvPr>
                <p:cNvSpPr/>
                <p:nvPr/>
              </p:nvSpPr>
              <p:spPr>
                <a:xfrm>
                  <a:off x="3673220" y="4283506"/>
                  <a:ext cx="182056" cy="91028"/>
                </a:xfrm>
                <a:custGeom>
                  <a:avLst/>
                  <a:gdLst>
                    <a:gd name="connsiteX0" fmla="*/ 1994 w 182056"/>
                    <a:gd name="connsiteY0" fmla="*/ 91743 h 91027"/>
                    <a:gd name="connsiteX1" fmla="*/ 91744 w 182056"/>
                    <a:gd name="connsiteY1" fmla="*/ 1994 h 91027"/>
                    <a:gd name="connsiteX2" fmla="*/ 181493 w 182056"/>
                    <a:gd name="connsiteY2" fmla="*/ 91743 h 91027"/>
                    <a:gd name="connsiteX3" fmla="*/ 1994 w 182056"/>
                    <a:gd name="connsiteY3" fmla="*/ 91743 h 91027"/>
                  </a:gdLst>
                  <a:ahLst/>
                  <a:cxnLst>
                    <a:cxn ang="0">
                      <a:pos x="connsiteX0" y="connsiteY0"/>
                    </a:cxn>
                    <a:cxn ang="0">
                      <a:pos x="connsiteX1" y="connsiteY1"/>
                    </a:cxn>
                    <a:cxn ang="0">
                      <a:pos x="connsiteX2" y="connsiteY2"/>
                    </a:cxn>
                    <a:cxn ang="0">
                      <a:pos x="connsiteX3" y="connsiteY3"/>
                    </a:cxn>
                  </a:cxnLst>
                  <a:rect l="l" t="t" r="r" b="b"/>
                  <a:pathLst>
                    <a:path w="182056" h="91027">
                      <a:moveTo>
                        <a:pt x="1994" y="91743"/>
                      </a:moveTo>
                      <a:cubicBezTo>
                        <a:pt x="1994" y="42138"/>
                        <a:pt x="42139" y="1994"/>
                        <a:pt x="91744" y="1994"/>
                      </a:cubicBezTo>
                      <a:cubicBezTo>
                        <a:pt x="141349" y="1994"/>
                        <a:pt x="181493" y="42138"/>
                        <a:pt x="181493" y="91743"/>
                      </a:cubicBezTo>
                      <a:lnTo>
                        <a:pt x="1994" y="91743"/>
                      </a:lnTo>
                      <a:close/>
                    </a:path>
                  </a:pathLst>
                </a:custGeom>
                <a:solidFill>
                  <a:srgbClr val="50E6FF"/>
                </a:solidFill>
                <a:ln w="5008"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03" name="Freeform: Shape 602">
                  <a:extLst>
                    <a:ext uri="{FF2B5EF4-FFF2-40B4-BE49-F238E27FC236}">
                      <a16:creationId xmlns:a16="http://schemas.microsoft.com/office/drawing/2014/main" id="{257569F6-858F-446D-95DA-F0801C8B004D}"/>
                    </a:ext>
                  </a:extLst>
                </p:cNvPr>
                <p:cNvSpPr/>
                <p:nvPr/>
              </p:nvSpPr>
              <p:spPr>
                <a:xfrm>
                  <a:off x="3712857" y="4158777"/>
                  <a:ext cx="101142" cy="101142"/>
                </a:xfrm>
                <a:custGeom>
                  <a:avLst/>
                  <a:gdLst>
                    <a:gd name="connsiteX0" fmla="*/ 102398 w 101142"/>
                    <a:gd name="connsiteY0" fmla="*/ 52196 h 101141"/>
                    <a:gd name="connsiteX1" fmla="*/ 52196 w 101142"/>
                    <a:gd name="connsiteY1" fmla="*/ 102398 h 101141"/>
                    <a:gd name="connsiteX2" fmla="*/ 1994 w 101142"/>
                    <a:gd name="connsiteY2" fmla="*/ 52196 h 101141"/>
                    <a:gd name="connsiteX3" fmla="*/ 52196 w 101142"/>
                    <a:gd name="connsiteY3" fmla="*/ 1994 h 101141"/>
                    <a:gd name="connsiteX4" fmla="*/ 102398 w 101142"/>
                    <a:gd name="connsiteY4" fmla="*/ 52196 h 101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142" h="101141">
                      <a:moveTo>
                        <a:pt x="102398" y="52196"/>
                      </a:moveTo>
                      <a:cubicBezTo>
                        <a:pt x="102398" y="79982"/>
                        <a:pt x="79896" y="102398"/>
                        <a:pt x="52196" y="102398"/>
                      </a:cubicBezTo>
                      <a:cubicBezTo>
                        <a:pt x="24496" y="102398"/>
                        <a:pt x="1994" y="79896"/>
                        <a:pt x="1994" y="52196"/>
                      </a:cubicBezTo>
                      <a:cubicBezTo>
                        <a:pt x="1994" y="24496"/>
                        <a:pt x="24496" y="1994"/>
                        <a:pt x="52196" y="1994"/>
                      </a:cubicBezTo>
                      <a:cubicBezTo>
                        <a:pt x="79896" y="1994"/>
                        <a:pt x="102398" y="24410"/>
                        <a:pt x="102398" y="52196"/>
                      </a:cubicBezTo>
                      <a:close/>
                    </a:path>
                  </a:pathLst>
                </a:custGeom>
                <a:solidFill>
                  <a:srgbClr val="50E6FF"/>
                </a:solidFill>
                <a:ln w="5008"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04" name="Freeform: Shape 603">
                  <a:extLst>
                    <a:ext uri="{FF2B5EF4-FFF2-40B4-BE49-F238E27FC236}">
                      <a16:creationId xmlns:a16="http://schemas.microsoft.com/office/drawing/2014/main" id="{6578C80B-1FB2-4FBE-9BCB-F75A206F5349}"/>
                    </a:ext>
                  </a:extLst>
                </p:cNvPr>
                <p:cNvSpPr/>
                <p:nvPr/>
              </p:nvSpPr>
              <p:spPr>
                <a:xfrm>
                  <a:off x="3520657" y="4154036"/>
                  <a:ext cx="182056" cy="91028"/>
                </a:xfrm>
                <a:custGeom>
                  <a:avLst/>
                  <a:gdLst>
                    <a:gd name="connsiteX0" fmla="*/ 1994 w 182056"/>
                    <a:gd name="connsiteY0" fmla="*/ 91743 h 91027"/>
                    <a:gd name="connsiteX1" fmla="*/ 91744 w 182056"/>
                    <a:gd name="connsiteY1" fmla="*/ 1994 h 91027"/>
                    <a:gd name="connsiteX2" fmla="*/ 181493 w 182056"/>
                    <a:gd name="connsiteY2" fmla="*/ 91743 h 91027"/>
                    <a:gd name="connsiteX3" fmla="*/ 1994 w 182056"/>
                    <a:gd name="connsiteY3" fmla="*/ 91743 h 91027"/>
                  </a:gdLst>
                  <a:ahLst/>
                  <a:cxnLst>
                    <a:cxn ang="0">
                      <a:pos x="connsiteX0" y="connsiteY0"/>
                    </a:cxn>
                    <a:cxn ang="0">
                      <a:pos x="connsiteX1" y="connsiteY1"/>
                    </a:cxn>
                    <a:cxn ang="0">
                      <a:pos x="connsiteX2" y="connsiteY2"/>
                    </a:cxn>
                    <a:cxn ang="0">
                      <a:pos x="connsiteX3" y="connsiteY3"/>
                    </a:cxn>
                  </a:cxnLst>
                  <a:rect l="l" t="t" r="r" b="b"/>
                  <a:pathLst>
                    <a:path w="182056" h="91027">
                      <a:moveTo>
                        <a:pt x="1994" y="91743"/>
                      </a:moveTo>
                      <a:cubicBezTo>
                        <a:pt x="1994" y="42138"/>
                        <a:pt x="42139" y="1994"/>
                        <a:pt x="91744" y="1994"/>
                      </a:cubicBezTo>
                      <a:cubicBezTo>
                        <a:pt x="141349" y="1994"/>
                        <a:pt x="181493" y="42138"/>
                        <a:pt x="181493" y="91743"/>
                      </a:cubicBezTo>
                      <a:lnTo>
                        <a:pt x="1994" y="91743"/>
                      </a:lnTo>
                      <a:close/>
                    </a:path>
                  </a:pathLst>
                </a:custGeom>
                <a:solidFill>
                  <a:srgbClr val="0078D7"/>
                </a:solidFill>
                <a:ln w="5008"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605" name="Freeform: Shape 604">
                  <a:extLst>
                    <a:ext uri="{FF2B5EF4-FFF2-40B4-BE49-F238E27FC236}">
                      <a16:creationId xmlns:a16="http://schemas.microsoft.com/office/drawing/2014/main" id="{F66FF5AB-D2A0-4775-8818-85B01282E8E3}"/>
                    </a:ext>
                  </a:extLst>
                </p:cNvPr>
                <p:cNvSpPr/>
                <p:nvPr/>
              </p:nvSpPr>
              <p:spPr>
                <a:xfrm>
                  <a:off x="3560295" y="4029229"/>
                  <a:ext cx="101142" cy="101142"/>
                </a:xfrm>
                <a:custGeom>
                  <a:avLst/>
                  <a:gdLst>
                    <a:gd name="connsiteX0" fmla="*/ 102398 w 101142"/>
                    <a:gd name="connsiteY0" fmla="*/ 52195 h 101141"/>
                    <a:gd name="connsiteX1" fmla="*/ 52196 w 101142"/>
                    <a:gd name="connsiteY1" fmla="*/ 102397 h 101141"/>
                    <a:gd name="connsiteX2" fmla="*/ 1994 w 101142"/>
                    <a:gd name="connsiteY2" fmla="*/ 52195 h 101141"/>
                    <a:gd name="connsiteX3" fmla="*/ 52111 w 101142"/>
                    <a:gd name="connsiteY3" fmla="*/ 1994 h 101141"/>
                    <a:gd name="connsiteX4" fmla="*/ 102398 w 101142"/>
                    <a:gd name="connsiteY4" fmla="*/ 52195 h 101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142" h="101141">
                      <a:moveTo>
                        <a:pt x="102398" y="52195"/>
                      </a:moveTo>
                      <a:cubicBezTo>
                        <a:pt x="102398" y="79981"/>
                        <a:pt x="79897" y="102397"/>
                        <a:pt x="52196" y="102397"/>
                      </a:cubicBezTo>
                      <a:cubicBezTo>
                        <a:pt x="24495" y="102397"/>
                        <a:pt x="1994" y="79896"/>
                        <a:pt x="1994" y="52195"/>
                      </a:cubicBezTo>
                      <a:cubicBezTo>
                        <a:pt x="1994" y="24495"/>
                        <a:pt x="24410" y="1994"/>
                        <a:pt x="52111" y="1994"/>
                      </a:cubicBezTo>
                      <a:cubicBezTo>
                        <a:pt x="79811" y="1994"/>
                        <a:pt x="102398" y="24495"/>
                        <a:pt x="102398" y="52195"/>
                      </a:cubicBezTo>
                      <a:close/>
                    </a:path>
                  </a:pathLst>
                </a:custGeom>
                <a:solidFill>
                  <a:srgbClr val="0078D7"/>
                </a:solidFill>
                <a:ln w="5008"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grpSp>
        </p:grpSp>
        <p:grpSp>
          <p:nvGrpSpPr>
            <p:cNvPr id="519" name="Group 518">
              <a:extLst>
                <a:ext uri="{FF2B5EF4-FFF2-40B4-BE49-F238E27FC236}">
                  <a16:creationId xmlns:a16="http://schemas.microsoft.com/office/drawing/2014/main" id="{902F5CF3-E99D-4DDC-9AE8-5600D8A20048}"/>
                </a:ext>
              </a:extLst>
            </p:cNvPr>
            <p:cNvGrpSpPr/>
            <p:nvPr/>
          </p:nvGrpSpPr>
          <p:grpSpPr>
            <a:xfrm>
              <a:off x="5711134" y="4831518"/>
              <a:ext cx="325211" cy="325211"/>
              <a:chOff x="5711134" y="4831518"/>
              <a:chExt cx="325211" cy="325211"/>
            </a:xfrm>
          </p:grpSpPr>
          <p:sp>
            <p:nvSpPr>
              <p:cNvPr id="585" name="Oval 584">
                <a:extLst>
                  <a:ext uri="{FF2B5EF4-FFF2-40B4-BE49-F238E27FC236}">
                    <a16:creationId xmlns:a16="http://schemas.microsoft.com/office/drawing/2014/main" id="{6D3D2DBB-E854-4707-A389-5B4CD2B8098C}"/>
                  </a:ext>
                </a:extLst>
              </p:cNvPr>
              <p:cNvSpPr/>
              <p:nvPr/>
            </p:nvSpPr>
            <p:spPr bwMode="auto">
              <a:xfrm>
                <a:off x="5711134" y="4831518"/>
                <a:ext cx="325211" cy="325211"/>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grpSp>
            <p:nvGrpSpPr>
              <p:cNvPr id="586" name="API gateway" descr="API gateway">
                <a:extLst>
                  <a:ext uri="{FF2B5EF4-FFF2-40B4-BE49-F238E27FC236}">
                    <a16:creationId xmlns:a16="http://schemas.microsoft.com/office/drawing/2014/main" id="{65F6B1E2-222E-4CB6-8FAD-7AEE18F4FC60}"/>
                  </a:ext>
                </a:extLst>
              </p:cNvPr>
              <p:cNvGrpSpPr>
                <a:grpSpLocks noChangeAspect="1"/>
              </p:cNvGrpSpPr>
              <p:nvPr/>
            </p:nvGrpSpPr>
            <p:grpSpPr bwMode="auto">
              <a:xfrm>
                <a:off x="5768850" y="4916857"/>
                <a:ext cx="209778" cy="154532"/>
                <a:chOff x="5765" y="2520"/>
                <a:chExt cx="262" cy="193"/>
              </a:xfrm>
            </p:grpSpPr>
            <p:sp>
              <p:nvSpPr>
                <p:cNvPr id="587" name="AutoShape 56">
                  <a:extLst>
                    <a:ext uri="{FF2B5EF4-FFF2-40B4-BE49-F238E27FC236}">
                      <a16:creationId xmlns:a16="http://schemas.microsoft.com/office/drawing/2014/main" id="{457AB723-3BAD-4773-A088-4724023BB3E2}"/>
                    </a:ext>
                  </a:extLst>
                </p:cNvPr>
                <p:cNvSpPr>
                  <a:spLocks noChangeAspect="1" noChangeArrowheads="1" noTextEdit="1"/>
                </p:cNvSpPr>
                <p:nvPr/>
              </p:nvSpPr>
              <p:spPr bwMode="auto">
                <a:xfrm>
                  <a:off x="5765" y="2520"/>
                  <a:ext cx="262" cy="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588" name="Rectangle 58">
                  <a:extLst>
                    <a:ext uri="{FF2B5EF4-FFF2-40B4-BE49-F238E27FC236}">
                      <a16:creationId xmlns:a16="http://schemas.microsoft.com/office/drawing/2014/main" id="{259C46B2-77A7-4086-9726-51AE69C20D28}"/>
                    </a:ext>
                  </a:extLst>
                </p:cNvPr>
                <p:cNvSpPr>
                  <a:spLocks noChangeArrowheads="1"/>
                </p:cNvSpPr>
                <p:nvPr/>
              </p:nvSpPr>
              <p:spPr bwMode="auto">
                <a:xfrm>
                  <a:off x="5765" y="2546"/>
                  <a:ext cx="262" cy="16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589" name="Rectangle 59">
                  <a:extLst>
                    <a:ext uri="{FF2B5EF4-FFF2-40B4-BE49-F238E27FC236}">
                      <a16:creationId xmlns:a16="http://schemas.microsoft.com/office/drawing/2014/main" id="{8BD817ED-1954-4619-A840-A2F1CC839539}"/>
                    </a:ext>
                  </a:extLst>
                </p:cNvPr>
                <p:cNvSpPr>
                  <a:spLocks noChangeArrowheads="1"/>
                </p:cNvSpPr>
                <p:nvPr/>
              </p:nvSpPr>
              <p:spPr bwMode="auto">
                <a:xfrm>
                  <a:off x="5765" y="2519"/>
                  <a:ext cx="262" cy="2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590" name="Oval 60">
                  <a:extLst>
                    <a:ext uri="{FF2B5EF4-FFF2-40B4-BE49-F238E27FC236}">
                      <a16:creationId xmlns:a16="http://schemas.microsoft.com/office/drawing/2014/main" id="{A5740D98-5B99-4752-858F-AF9AA3A3260F}"/>
                    </a:ext>
                  </a:extLst>
                </p:cNvPr>
                <p:cNvSpPr>
                  <a:spLocks noChangeArrowheads="1"/>
                </p:cNvSpPr>
                <p:nvPr/>
              </p:nvSpPr>
              <p:spPr bwMode="auto">
                <a:xfrm>
                  <a:off x="5801" y="2591"/>
                  <a:ext cx="65" cy="65"/>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591" name="Freeform 61">
                  <a:extLst>
                    <a:ext uri="{FF2B5EF4-FFF2-40B4-BE49-F238E27FC236}">
                      <a16:creationId xmlns:a16="http://schemas.microsoft.com/office/drawing/2014/main" id="{45004FF9-83C5-4AAA-A588-626EB7BE9AF5}"/>
                    </a:ext>
                  </a:extLst>
                </p:cNvPr>
                <p:cNvSpPr>
                  <a:spLocks noEditPoints="1"/>
                </p:cNvSpPr>
                <p:nvPr/>
              </p:nvSpPr>
              <p:spPr bwMode="auto">
                <a:xfrm>
                  <a:off x="5786" y="2575"/>
                  <a:ext cx="96" cy="96"/>
                </a:xfrm>
                <a:custGeom>
                  <a:avLst/>
                  <a:gdLst>
                    <a:gd name="T0" fmla="*/ 141 w 141"/>
                    <a:gd name="T1" fmla="*/ 78 h 141"/>
                    <a:gd name="T2" fmla="*/ 141 w 141"/>
                    <a:gd name="T3" fmla="*/ 63 h 141"/>
                    <a:gd name="T4" fmla="*/ 126 w 141"/>
                    <a:gd name="T5" fmla="*/ 63 h 141"/>
                    <a:gd name="T6" fmla="*/ 115 w 141"/>
                    <a:gd name="T7" fmla="*/ 37 h 141"/>
                    <a:gd name="T8" fmla="*/ 126 w 141"/>
                    <a:gd name="T9" fmla="*/ 26 h 141"/>
                    <a:gd name="T10" fmla="*/ 115 w 141"/>
                    <a:gd name="T11" fmla="*/ 16 h 141"/>
                    <a:gd name="T12" fmla="*/ 104 w 141"/>
                    <a:gd name="T13" fmla="*/ 26 h 141"/>
                    <a:gd name="T14" fmla="*/ 78 w 141"/>
                    <a:gd name="T15" fmla="*/ 15 h 141"/>
                    <a:gd name="T16" fmla="*/ 78 w 141"/>
                    <a:gd name="T17" fmla="*/ 0 h 141"/>
                    <a:gd name="T18" fmla="*/ 63 w 141"/>
                    <a:gd name="T19" fmla="*/ 0 h 141"/>
                    <a:gd name="T20" fmla="*/ 63 w 141"/>
                    <a:gd name="T21" fmla="*/ 15 h 141"/>
                    <a:gd name="T22" fmla="*/ 37 w 141"/>
                    <a:gd name="T23" fmla="*/ 26 h 141"/>
                    <a:gd name="T24" fmla="*/ 26 w 141"/>
                    <a:gd name="T25" fmla="*/ 16 h 141"/>
                    <a:gd name="T26" fmla="*/ 16 w 141"/>
                    <a:gd name="T27" fmla="*/ 26 h 141"/>
                    <a:gd name="T28" fmla="*/ 26 w 141"/>
                    <a:gd name="T29" fmla="*/ 37 h 141"/>
                    <a:gd name="T30" fmla="*/ 15 w 141"/>
                    <a:gd name="T31" fmla="*/ 63 h 141"/>
                    <a:gd name="T32" fmla="*/ 0 w 141"/>
                    <a:gd name="T33" fmla="*/ 63 h 141"/>
                    <a:gd name="T34" fmla="*/ 0 w 141"/>
                    <a:gd name="T35" fmla="*/ 78 h 141"/>
                    <a:gd name="T36" fmla="*/ 15 w 141"/>
                    <a:gd name="T37" fmla="*/ 78 h 141"/>
                    <a:gd name="T38" fmla="*/ 26 w 141"/>
                    <a:gd name="T39" fmla="*/ 105 h 141"/>
                    <a:gd name="T40" fmla="*/ 15 w 141"/>
                    <a:gd name="T41" fmla="*/ 115 h 141"/>
                    <a:gd name="T42" fmla="*/ 26 w 141"/>
                    <a:gd name="T43" fmla="*/ 126 h 141"/>
                    <a:gd name="T44" fmla="*/ 37 w 141"/>
                    <a:gd name="T45" fmla="*/ 115 h 141"/>
                    <a:gd name="T46" fmla="*/ 63 w 141"/>
                    <a:gd name="T47" fmla="*/ 126 h 141"/>
                    <a:gd name="T48" fmla="*/ 63 w 141"/>
                    <a:gd name="T49" fmla="*/ 141 h 141"/>
                    <a:gd name="T50" fmla="*/ 78 w 141"/>
                    <a:gd name="T51" fmla="*/ 141 h 141"/>
                    <a:gd name="T52" fmla="*/ 78 w 141"/>
                    <a:gd name="T53" fmla="*/ 126 h 141"/>
                    <a:gd name="T54" fmla="*/ 104 w 141"/>
                    <a:gd name="T55" fmla="*/ 115 h 141"/>
                    <a:gd name="T56" fmla="*/ 115 w 141"/>
                    <a:gd name="T57" fmla="*/ 126 h 141"/>
                    <a:gd name="T58" fmla="*/ 126 w 141"/>
                    <a:gd name="T59" fmla="*/ 115 h 141"/>
                    <a:gd name="T60" fmla="*/ 115 w 141"/>
                    <a:gd name="T61" fmla="*/ 105 h 141"/>
                    <a:gd name="T62" fmla="*/ 126 w 141"/>
                    <a:gd name="T63" fmla="*/ 78 h 141"/>
                    <a:gd name="T64" fmla="*/ 141 w 141"/>
                    <a:gd name="T65" fmla="*/ 78 h 141"/>
                    <a:gd name="T66" fmla="*/ 30 w 141"/>
                    <a:gd name="T67" fmla="*/ 71 h 141"/>
                    <a:gd name="T68" fmla="*/ 42 w 141"/>
                    <a:gd name="T69" fmla="*/ 42 h 141"/>
                    <a:gd name="T70" fmla="*/ 71 w 141"/>
                    <a:gd name="T71" fmla="*/ 30 h 141"/>
                    <a:gd name="T72" fmla="*/ 99 w 141"/>
                    <a:gd name="T73" fmla="*/ 42 h 141"/>
                    <a:gd name="T74" fmla="*/ 111 w 141"/>
                    <a:gd name="T75" fmla="*/ 71 h 141"/>
                    <a:gd name="T76" fmla="*/ 99 w 141"/>
                    <a:gd name="T77" fmla="*/ 100 h 141"/>
                    <a:gd name="T78" fmla="*/ 71 w 141"/>
                    <a:gd name="T79" fmla="*/ 112 h 141"/>
                    <a:gd name="T80" fmla="*/ 42 w 141"/>
                    <a:gd name="T81" fmla="*/ 100 h 141"/>
                    <a:gd name="T82" fmla="*/ 30 w 141"/>
                    <a:gd name="T83" fmla="*/ 7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1" h="141">
                      <a:moveTo>
                        <a:pt x="141" y="78"/>
                      </a:moveTo>
                      <a:cubicBezTo>
                        <a:pt x="141" y="63"/>
                        <a:pt x="141" y="63"/>
                        <a:pt x="141" y="63"/>
                      </a:cubicBezTo>
                      <a:cubicBezTo>
                        <a:pt x="126" y="63"/>
                        <a:pt x="126" y="63"/>
                        <a:pt x="126" y="63"/>
                      </a:cubicBezTo>
                      <a:cubicBezTo>
                        <a:pt x="125" y="53"/>
                        <a:pt x="121" y="44"/>
                        <a:pt x="115" y="37"/>
                      </a:cubicBezTo>
                      <a:cubicBezTo>
                        <a:pt x="126" y="26"/>
                        <a:pt x="126" y="26"/>
                        <a:pt x="126" y="26"/>
                      </a:cubicBezTo>
                      <a:cubicBezTo>
                        <a:pt x="115" y="16"/>
                        <a:pt x="115" y="16"/>
                        <a:pt x="115" y="16"/>
                      </a:cubicBezTo>
                      <a:cubicBezTo>
                        <a:pt x="104" y="26"/>
                        <a:pt x="104" y="26"/>
                        <a:pt x="104" y="26"/>
                      </a:cubicBezTo>
                      <a:cubicBezTo>
                        <a:pt x="97" y="21"/>
                        <a:pt x="88" y="17"/>
                        <a:pt x="78" y="15"/>
                      </a:cubicBezTo>
                      <a:cubicBezTo>
                        <a:pt x="78" y="0"/>
                        <a:pt x="78" y="0"/>
                        <a:pt x="78" y="0"/>
                      </a:cubicBezTo>
                      <a:cubicBezTo>
                        <a:pt x="63" y="0"/>
                        <a:pt x="63" y="0"/>
                        <a:pt x="63" y="0"/>
                      </a:cubicBezTo>
                      <a:cubicBezTo>
                        <a:pt x="63" y="15"/>
                        <a:pt x="63" y="15"/>
                        <a:pt x="63" y="15"/>
                      </a:cubicBezTo>
                      <a:cubicBezTo>
                        <a:pt x="53" y="17"/>
                        <a:pt x="44" y="21"/>
                        <a:pt x="37" y="26"/>
                      </a:cubicBezTo>
                      <a:cubicBezTo>
                        <a:pt x="26" y="16"/>
                        <a:pt x="26" y="16"/>
                        <a:pt x="26" y="16"/>
                      </a:cubicBezTo>
                      <a:cubicBezTo>
                        <a:pt x="16" y="26"/>
                        <a:pt x="16" y="26"/>
                        <a:pt x="16" y="26"/>
                      </a:cubicBezTo>
                      <a:cubicBezTo>
                        <a:pt x="26" y="37"/>
                        <a:pt x="26" y="37"/>
                        <a:pt x="26" y="37"/>
                      </a:cubicBezTo>
                      <a:cubicBezTo>
                        <a:pt x="21" y="44"/>
                        <a:pt x="17" y="53"/>
                        <a:pt x="15" y="63"/>
                      </a:cubicBezTo>
                      <a:cubicBezTo>
                        <a:pt x="0" y="63"/>
                        <a:pt x="0" y="63"/>
                        <a:pt x="0" y="63"/>
                      </a:cubicBezTo>
                      <a:cubicBezTo>
                        <a:pt x="0" y="78"/>
                        <a:pt x="0" y="78"/>
                        <a:pt x="0" y="78"/>
                      </a:cubicBezTo>
                      <a:cubicBezTo>
                        <a:pt x="15" y="78"/>
                        <a:pt x="15" y="78"/>
                        <a:pt x="15" y="78"/>
                      </a:cubicBezTo>
                      <a:cubicBezTo>
                        <a:pt x="17" y="88"/>
                        <a:pt x="21" y="97"/>
                        <a:pt x="26" y="105"/>
                      </a:cubicBezTo>
                      <a:cubicBezTo>
                        <a:pt x="15" y="115"/>
                        <a:pt x="15" y="115"/>
                        <a:pt x="15" y="115"/>
                      </a:cubicBezTo>
                      <a:cubicBezTo>
                        <a:pt x="26" y="126"/>
                        <a:pt x="26" y="126"/>
                        <a:pt x="26" y="126"/>
                      </a:cubicBezTo>
                      <a:cubicBezTo>
                        <a:pt x="37" y="115"/>
                        <a:pt x="37" y="115"/>
                        <a:pt x="37" y="115"/>
                      </a:cubicBezTo>
                      <a:cubicBezTo>
                        <a:pt x="44" y="121"/>
                        <a:pt x="53" y="125"/>
                        <a:pt x="63" y="126"/>
                      </a:cubicBezTo>
                      <a:cubicBezTo>
                        <a:pt x="63" y="141"/>
                        <a:pt x="63" y="141"/>
                        <a:pt x="63" y="141"/>
                      </a:cubicBezTo>
                      <a:cubicBezTo>
                        <a:pt x="78" y="141"/>
                        <a:pt x="78" y="141"/>
                        <a:pt x="78" y="141"/>
                      </a:cubicBezTo>
                      <a:cubicBezTo>
                        <a:pt x="78" y="126"/>
                        <a:pt x="78" y="126"/>
                        <a:pt x="78" y="126"/>
                      </a:cubicBezTo>
                      <a:cubicBezTo>
                        <a:pt x="88" y="125"/>
                        <a:pt x="97" y="121"/>
                        <a:pt x="104" y="115"/>
                      </a:cubicBezTo>
                      <a:cubicBezTo>
                        <a:pt x="115" y="126"/>
                        <a:pt x="115" y="126"/>
                        <a:pt x="115" y="126"/>
                      </a:cubicBezTo>
                      <a:cubicBezTo>
                        <a:pt x="126" y="115"/>
                        <a:pt x="126" y="115"/>
                        <a:pt x="126" y="115"/>
                      </a:cubicBezTo>
                      <a:cubicBezTo>
                        <a:pt x="115" y="105"/>
                        <a:pt x="115" y="105"/>
                        <a:pt x="115" y="105"/>
                      </a:cubicBezTo>
                      <a:cubicBezTo>
                        <a:pt x="121" y="97"/>
                        <a:pt x="124" y="88"/>
                        <a:pt x="126" y="78"/>
                      </a:cubicBezTo>
                      <a:lnTo>
                        <a:pt x="141" y="78"/>
                      </a:lnTo>
                      <a:close/>
                      <a:moveTo>
                        <a:pt x="30" y="71"/>
                      </a:moveTo>
                      <a:cubicBezTo>
                        <a:pt x="30" y="60"/>
                        <a:pt x="34" y="50"/>
                        <a:pt x="42" y="42"/>
                      </a:cubicBezTo>
                      <a:cubicBezTo>
                        <a:pt x="50" y="34"/>
                        <a:pt x="60" y="30"/>
                        <a:pt x="71" y="30"/>
                      </a:cubicBezTo>
                      <a:cubicBezTo>
                        <a:pt x="82" y="30"/>
                        <a:pt x="92" y="34"/>
                        <a:pt x="99" y="42"/>
                      </a:cubicBezTo>
                      <a:cubicBezTo>
                        <a:pt x="107" y="50"/>
                        <a:pt x="111" y="60"/>
                        <a:pt x="111" y="71"/>
                      </a:cubicBezTo>
                      <a:cubicBezTo>
                        <a:pt x="111" y="82"/>
                        <a:pt x="107" y="92"/>
                        <a:pt x="99" y="100"/>
                      </a:cubicBezTo>
                      <a:cubicBezTo>
                        <a:pt x="92" y="107"/>
                        <a:pt x="82" y="112"/>
                        <a:pt x="71" y="112"/>
                      </a:cubicBezTo>
                      <a:cubicBezTo>
                        <a:pt x="60" y="112"/>
                        <a:pt x="49" y="107"/>
                        <a:pt x="42" y="100"/>
                      </a:cubicBezTo>
                      <a:cubicBezTo>
                        <a:pt x="34" y="92"/>
                        <a:pt x="30" y="82"/>
                        <a:pt x="30" y="71"/>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592" name="Freeform 62">
                  <a:extLst>
                    <a:ext uri="{FF2B5EF4-FFF2-40B4-BE49-F238E27FC236}">
                      <a16:creationId xmlns:a16="http://schemas.microsoft.com/office/drawing/2014/main" id="{E5B39352-26EE-4CC5-8FB4-E3335AF7CA50}"/>
                    </a:ext>
                  </a:extLst>
                </p:cNvPr>
                <p:cNvSpPr>
                  <a:spLocks/>
                </p:cNvSpPr>
                <p:nvPr/>
              </p:nvSpPr>
              <p:spPr bwMode="auto">
                <a:xfrm>
                  <a:off x="5820" y="2592"/>
                  <a:ext cx="31" cy="62"/>
                </a:xfrm>
                <a:custGeom>
                  <a:avLst/>
                  <a:gdLst>
                    <a:gd name="T0" fmla="*/ 17 w 31"/>
                    <a:gd name="T1" fmla="*/ 24 h 62"/>
                    <a:gd name="T2" fmla="*/ 17 w 31"/>
                    <a:gd name="T3" fmla="*/ 24 h 62"/>
                    <a:gd name="T4" fmla="*/ 26 w 31"/>
                    <a:gd name="T5" fmla="*/ 0 h 62"/>
                    <a:gd name="T6" fmla="*/ 11 w 31"/>
                    <a:gd name="T7" fmla="*/ 0 h 62"/>
                    <a:gd name="T8" fmla="*/ 0 w 31"/>
                    <a:gd name="T9" fmla="*/ 33 h 62"/>
                    <a:gd name="T10" fmla="*/ 13 w 31"/>
                    <a:gd name="T11" fmla="*/ 33 h 62"/>
                    <a:gd name="T12" fmla="*/ 14 w 31"/>
                    <a:gd name="T13" fmla="*/ 33 h 62"/>
                    <a:gd name="T14" fmla="*/ 3 w 31"/>
                    <a:gd name="T15" fmla="*/ 62 h 62"/>
                    <a:gd name="T16" fmla="*/ 31 w 31"/>
                    <a:gd name="T17" fmla="*/ 24 h 62"/>
                    <a:gd name="T18" fmla="*/ 17 w 31"/>
                    <a:gd name="T19" fmla="*/ 2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62">
                      <a:moveTo>
                        <a:pt x="17" y="24"/>
                      </a:moveTo>
                      <a:lnTo>
                        <a:pt x="17" y="24"/>
                      </a:lnTo>
                      <a:lnTo>
                        <a:pt x="26" y="0"/>
                      </a:lnTo>
                      <a:lnTo>
                        <a:pt x="11" y="0"/>
                      </a:lnTo>
                      <a:lnTo>
                        <a:pt x="0" y="33"/>
                      </a:lnTo>
                      <a:lnTo>
                        <a:pt x="13" y="33"/>
                      </a:lnTo>
                      <a:lnTo>
                        <a:pt x="14" y="33"/>
                      </a:lnTo>
                      <a:lnTo>
                        <a:pt x="3" y="62"/>
                      </a:lnTo>
                      <a:lnTo>
                        <a:pt x="31" y="24"/>
                      </a:lnTo>
                      <a:lnTo>
                        <a:pt x="17" y="24"/>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593" name="Rectangle 63">
                  <a:extLst>
                    <a:ext uri="{FF2B5EF4-FFF2-40B4-BE49-F238E27FC236}">
                      <a16:creationId xmlns:a16="http://schemas.microsoft.com/office/drawing/2014/main" id="{FB634582-4594-4135-86FC-1CBD21540130}"/>
                    </a:ext>
                  </a:extLst>
                </p:cNvPr>
                <p:cNvSpPr>
                  <a:spLocks noChangeArrowheads="1"/>
                </p:cNvSpPr>
                <p:nvPr/>
              </p:nvSpPr>
              <p:spPr bwMode="auto">
                <a:xfrm>
                  <a:off x="5903" y="2574"/>
                  <a:ext cx="96" cy="14"/>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594" name="Rectangle 64">
                  <a:extLst>
                    <a:ext uri="{FF2B5EF4-FFF2-40B4-BE49-F238E27FC236}">
                      <a16:creationId xmlns:a16="http://schemas.microsoft.com/office/drawing/2014/main" id="{56FB518A-4E52-4F5C-8D46-6AB02BCE0E6E}"/>
                    </a:ext>
                  </a:extLst>
                </p:cNvPr>
                <p:cNvSpPr>
                  <a:spLocks noChangeArrowheads="1"/>
                </p:cNvSpPr>
                <p:nvPr/>
              </p:nvSpPr>
              <p:spPr bwMode="auto">
                <a:xfrm>
                  <a:off x="5903" y="2616"/>
                  <a:ext cx="82" cy="14"/>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595" name="Rectangle 65">
                  <a:extLst>
                    <a:ext uri="{FF2B5EF4-FFF2-40B4-BE49-F238E27FC236}">
                      <a16:creationId xmlns:a16="http://schemas.microsoft.com/office/drawing/2014/main" id="{F786EBC2-2BC1-4D89-B2D8-3C3FFF7E9AB4}"/>
                    </a:ext>
                  </a:extLst>
                </p:cNvPr>
                <p:cNvSpPr>
                  <a:spLocks noChangeArrowheads="1"/>
                </p:cNvSpPr>
                <p:nvPr/>
              </p:nvSpPr>
              <p:spPr bwMode="auto">
                <a:xfrm>
                  <a:off x="5903" y="2657"/>
                  <a:ext cx="69" cy="14"/>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grpSp>
        </p:grpSp>
        <p:grpSp>
          <p:nvGrpSpPr>
            <p:cNvPr id="520" name="Group 519">
              <a:extLst>
                <a:ext uri="{FF2B5EF4-FFF2-40B4-BE49-F238E27FC236}">
                  <a16:creationId xmlns:a16="http://schemas.microsoft.com/office/drawing/2014/main" id="{F3FBA937-CAC3-48C7-9D7F-B163AC658EE3}"/>
                </a:ext>
              </a:extLst>
            </p:cNvPr>
            <p:cNvGrpSpPr/>
            <p:nvPr/>
          </p:nvGrpSpPr>
          <p:grpSpPr>
            <a:xfrm>
              <a:off x="1412191" y="2076590"/>
              <a:ext cx="394918" cy="394918"/>
              <a:chOff x="1412191" y="2076590"/>
              <a:chExt cx="394918" cy="394918"/>
            </a:xfrm>
          </p:grpSpPr>
          <p:sp>
            <p:nvSpPr>
              <p:cNvPr id="577" name="Oval 576">
                <a:extLst>
                  <a:ext uri="{FF2B5EF4-FFF2-40B4-BE49-F238E27FC236}">
                    <a16:creationId xmlns:a16="http://schemas.microsoft.com/office/drawing/2014/main" id="{435B0C4E-D671-47C9-A6C8-FC879A008C0E}"/>
                  </a:ext>
                </a:extLst>
              </p:cNvPr>
              <p:cNvSpPr/>
              <p:nvPr/>
            </p:nvSpPr>
            <p:spPr bwMode="auto">
              <a:xfrm>
                <a:off x="1412191" y="2076590"/>
                <a:ext cx="394918" cy="394918"/>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grpSp>
            <p:nvGrpSpPr>
              <p:cNvPr id="578" name="security 2" descr="security, camera">
                <a:extLst>
                  <a:ext uri="{FF2B5EF4-FFF2-40B4-BE49-F238E27FC236}">
                    <a16:creationId xmlns:a16="http://schemas.microsoft.com/office/drawing/2014/main" id="{E0B43BF4-5542-4C92-8F0D-FBD4820E4DB9}"/>
                  </a:ext>
                </a:extLst>
              </p:cNvPr>
              <p:cNvGrpSpPr/>
              <p:nvPr/>
            </p:nvGrpSpPr>
            <p:grpSpPr>
              <a:xfrm>
                <a:off x="1455005" y="2119404"/>
                <a:ext cx="309290" cy="309290"/>
                <a:chOff x="9207610" y="4853940"/>
                <a:chExt cx="450484" cy="450484"/>
              </a:xfrm>
            </p:grpSpPr>
            <p:sp>
              <p:nvSpPr>
                <p:cNvPr id="579" name="Freeform: Shape 578">
                  <a:extLst>
                    <a:ext uri="{FF2B5EF4-FFF2-40B4-BE49-F238E27FC236}">
                      <a16:creationId xmlns:a16="http://schemas.microsoft.com/office/drawing/2014/main" id="{CED09A05-FF15-4AC9-906A-1C42788244B9}"/>
                    </a:ext>
                  </a:extLst>
                </p:cNvPr>
                <p:cNvSpPr/>
                <p:nvPr/>
              </p:nvSpPr>
              <p:spPr>
                <a:xfrm>
                  <a:off x="9236921" y="5118058"/>
                  <a:ext cx="148613" cy="92883"/>
                </a:xfrm>
                <a:custGeom>
                  <a:avLst/>
                  <a:gdLst>
                    <a:gd name="connsiteX0" fmla="*/ 1688 w 148613"/>
                    <a:gd name="connsiteY0" fmla="*/ 43456 h 92883"/>
                    <a:gd name="connsiteX1" fmla="*/ 105717 w 148613"/>
                    <a:gd name="connsiteY1" fmla="*/ 91403 h 92883"/>
                    <a:gd name="connsiteX2" fmla="*/ 148580 w 148613"/>
                    <a:gd name="connsiteY2" fmla="*/ 91403 h 92883"/>
                    <a:gd name="connsiteX3" fmla="*/ 148580 w 148613"/>
                    <a:gd name="connsiteY3" fmla="*/ 1688 h 92883"/>
                    <a:gd name="connsiteX4" fmla="*/ 108846 w 148613"/>
                    <a:gd name="connsiteY4" fmla="*/ 1688 h 92883"/>
                    <a:gd name="connsiteX5" fmla="*/ 108846 w 148613"/>
                    <a:gd name="connsiteY5" fmla="*/ 53702 h 92883"/>
                    <a:gd name="connsiteX6" fmla="*/ 11934 w 148613"/>
                    <a:gd name="connsiteY6" fmla="*/ 12873 h 92883"/>
                    <a:gd name="connsiteX7" fmla="*/ 1688 w 148613"/>
                    <a:gd name="connsiteY7" fmla="*/ 43456 h 92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8613" h="92883">
                      <a:moveTo>
                        <a:pt x="1688" y="43456"/>
                      </a:moveTo>
                      <a:lnTo>
                        <a:pt x="105717" y="91403"/>
                      </a:lnTo>
                      <a:lnTo>
                        <a:pt x="148580" y="91403"/>
                      </a:lnTo>
                      <a:lnTo>
                        <a:pt x="148580" y="1688"/>
                      </a:lnTo>
                      <a:lnTo>
                        <a:pt x="108846" y="1688"/>
                      </a:lnTo>
                      <a:lnTo>
                        <a:pt x="108846" y="53702"/>
                      </a:lnTo>
                      <a:lnTo>
                        <a:pt x="11934" y="12873"/>
                      </a:lnTo>
                      <a:lnTo>
                        <a:pt x="1688" y="43456"/>
                      </a:lnTo>
                      <a:close/>
                    </a:path>
                  </a:pathLst>
                </a:custGeom>
                <a:solidFill>
                  <a:srgbClr val="0078D4"/>
                </a:solidFill>
                <a:ln w="461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580" name="Freeform: Shape 579">
                  <a:extLst>
                    <a:ext uri="{FF2B5EF4-FFF2-40B4-BE49-F238E27FC236}">
                      <a16:creationId xmlns:a16="http://schemas.microsoft.com/office/drawing/2014/main" id="{DC601884-6BA5-4D27-A7E2-1C8F0B22FFB8}"/>
                    </a:ext>
                  </a:extLst>
                </p:cNvPr>
                <p:cNvSpPr/>
                <p:nvPr/>
              </p:nvSpPr>
              <p:spPr>
                <a:xfrm>
                  <a:off x="9288461" y="5006126"/>
                  <a:ext cx="176478" cy="143969"/>
                </a:xfrm>
                <a:custGeom>
                  <a:avLst/>
                  <a:gdLst>
                    <a:gd name="connsiteX0" fmla="*/ 175565 w 176478"/>
                    <a:gd name="connsiteY0" fmla="*/ 56988 h 143969"/>
                    <a:gd name="connsiteX1" fmla="*/ 37276 w 176478"/>
                    <a:gd name="connsiteY1" fmla="*/ 1688 h 143969"/>
                    <a:gd name="connsiteX2" fmla="*/ 1688 w 176478"/>
                    <a:gd name="connsiteY2" fmla="*/ 90699 h 143969"/>
                    <a:gd name="connsiteX3" fmla="*/ 139976 w 176478"/>
                    <a:gd name="connsiteY3" fmla="*/ 146077 h 143969"/>
                    <a:gd name="connsiteX4" fmla="*/ 175565 w 176478"/>
                    <a:gd name="connsiteY4" fmla="*/ 56988 h 143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478" h="143969">
                      <a:moveTo>
                        <a:pt x="175565" y="56988"/>
                      </a:moveTo>
                      <a:lnTo>
                        <a:pt x="37276" y="1688"/>
                      </a:lnTo>
                      <a:lnTo>
                        <a:pt x="1688" y="90699"/>
                      </a:lnTo>
                      <a:lnTo>
                        <a:pt x="139976" y="146077"/>
                      </a:lnTo>
                      <a:lnTo>
                        <a:pt x="175565" y="56988"/>
                      </a:lnTo>
                      <a:close/>
                    </a:path>
                  </a:pathLst>
                </a:custGeom>
                <a:solidFill>
                  <a:srgbClr val="50E6FF"/>
                </a:solidFill>
                <a:ln w="461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581" name="Freeform: Shape 580">
                  <a:extLst>
                    <a:ext uri="{FF2B5EF4-FFF2-40B4-BE49-F238E27FC236}">
                      <a16:creationId xmlns:a16="http://schemas.microsoft.com/office/drawing/2014/main" id="{2AD24761-0A48-42AE-867B-098CA89AB471}"/>
                    </a:ext>
                  </a:extLst>
                </p:cNvPr>
                <p:cNvSpPr/>
                <p:nvPr/>
              </p:nvSpPr>
              <p:spPr>
                <a:xfrm>
                  <a:off x="9431133" y="4962878"/>
                  <a:ext cx="181122" cy="167190"/>
                </a:xfrm>
                <a:custGeom>
                  <a:avLst/>
                  <a:gdLst>
                    <a:gd name="connsiteX0" fmla="*/ 183934 w 181122"/>
                    <a:gd name="connsiteY0" fmla="*/ 56988 h 167189"/>
                    <a:gd name="connsiteX1" fmla="*/ 45646 w 181122"/>
                    <a:gd name="connsiteY1" fmla="*/ 1688 h 167189"/>
                    <a:gd name="connsiteX2" fmla="*/ 1688 w 181122"/>
                    <a:gd name="connsiteY2" fmla="*/ 111584 h 167189"/>
                    <a:gd name="connsiteX3" fmla="*/ 139976 w 181122"/>
                    <a:gd name="connsiteY3" fmla="*/ 166883 h 167189"/>
                    <a:gd name="connsiteX4" fmla="*/ 183934 w 181122"/>
                    <a:gd name="connsiteY4" fmla="*/ 56988 h 167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22" h="167189">
                      <a:moveTo>
                        <a:pt x="183934" y="56988"/>
                      </a:moveTo>
                      <a:lnTo>
                        <a:pt x="45646" y="1688"/>
                      </a:lnTo>
                      <a:lnTo>
                        <a:pt x="1688" y="111584"/>
                      </a:lnTo>
                      <a:lnTo>
                        <a:pt x="139976" y="166883"/>
                      </a:lnTo>
                      <a:lnTo>
                        <a:pt x="183934" y="56988"/>
                      </a:lnTo>
                      <a:close/>
                    </a:path>
                  </a:pathLst>
                </a:custGeom>
                <a:solidFill>
                  <a:srgbClr val="50E6FF"/>
                </a:solidFill>
                <a:ln w="461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582" name="Freeform: Shape 581">
                  <a:extLst>
                    <a:ext uri="{FF2B5EF4-FFF2-40B4-BE49-F238E27FC236}">
                      <a16:creationId xmlns:a16="http://schemas.microsoft.com/office/drawing/2014/main" id="{11A3E598-ABAB-4432-903F-51D35377544D}"/>
                    </a:ext>
                  </a:extLst>
                </p:cNvPr>
                <p:cNvSpPr/>
                <p:nvPr/>
              </p:nvSpPr>
              <p:spPr>
                <a:xfrm>
                  <a:off x="9209383" y="5091463"/>
                  <a:ext cx="46442" cy="116104"/>
                </a:xfrm>
                <a:custGeom>
                  <a:avLst/>
                  <a:gdLst>
                    <a:gd name="connsiteX0" fmla="*/ 45568 w 46441"/>
                    <a:gd name="connsiteY0" fmla="*/ 1688 h 116104"/>
                    <a:gd name="connsiteX1" fmla="*/ 1688 w 46441"/>
                    <a:gd name="connsiteY1" fmla="*/ 1688 h 116104"/>
                    <a:gd name="connsiteX2" fmla="*/ 1688 w 46441"/>
                    <a:gd name="connsiteY2" fmla="*/ 117450 h 116104"/>
                    <a:gd name="connsiteX3" fmla="*/ 45568 w 46441"/>
                    <a:gd name="connsiteY3" fmla="*/ 117450 h 116104"/>
                    <a:gd name="connsiteX4" fmla="*/ 45568 w 46441"/>
                    <a:gd name="connsiteY4" fmla="*/ 1688 h 116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441" h="116104">
                      <a:moveTo>
                        <a:pt x="45568" y="1688"/>
                      </a:moveTo>
                      <a:lnTo>
                        <a:pt x="1688" y="1688"/>
                      </a:lnTo>
                      <a:lnTo>
                        <a:pt x="1688" y="117450"/>
                      </a:lnTo>
                      <a:lnTo>
                        <a:pt x="45568" y="117450"/>
                      </a:lnTo>
                      <a:lnTo>
                        <a:pt x="45568" y="1688"/>
                      </a:lnTo>
                      <a:close/>
                    </a:path>
                  </a:pathLst>
                </a:custGeom>
                <a:solidFill>
                  <a:srgbClr val="0078D4"/>
                </a:solidFill>
                <a:ln w="461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583" name="Freeform: Shape 582">
                  <a:extLst>
                    <a:ext uri="{FF2B5EF4-FFF2-40B4-BE49-F238E27FC236}">
                      <a16:creationId xmlns:a16="http://schemas.microsoft.com/office/drawing/2014/main" id="{C4F4272C-959C-40EF-AAC5-AC9AF3BD7130}"/>
                    </a:ext>
                  </a:extLst>
                </p:cNvPr>
                <p:cNvSpPr/>
                <p:nvPr/>
              </p:nvSpPr>
              <p:spPr>
                <a:xfrm>
                  <a:off x="9243098" y="4861976"/>
                  <a:ext cx="413331" cy="264717"/>
                </a:xfrm>
                <a:custGeom>
                  <a:avLst/>
                  <a:gdLst>
                    <a:gd name="connsiteX0" fmla="*/ 281159 w 413330"/>
                    <a:gd name="connsiteY0" fmla="*/ 266923 h 264717"/>
                    <a:gd name="connsiteX1" fmla="*/ 1688 w 413330"/>
                    <a:gd name="connsiteY1" fmla="*/ 154681 h 264717"/>
                    <a:gd name="connsiteX2" fmla="*/ 62854 w 413330"/>
                    <a:gd name="connsiteY2" fmla="*/ 1688 h 264717"/>
                    <a:gd name="connsiteX3" fmla="*/ 411704 w 413330"/>
                    <a:gd name="connsiteY3" fmla="*/ 141462 h 264717"/>
                    <a:gd name="connsiteX4" fmla="*/ 306658 w 413330"/>
                    <a:gd name="connsiteY4" fmla="*/ 200595 h 264717"/>
                    <a:gd name="connsiteX5" fmla="*/ 281159 w 413330"/>
                    <a:gd name="connsiteY5" fmla="*/ 266923 h 264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3330" h="264717">
                      <a:moveTo>
                        <a:pt x="281159" y="266923"/>
                      </a:moveTo>
                      <a:lnTo>
                        <a:pt x="1688" y="154681"/>
                      </a:lnTo>
                      <a:lnTo>
                        <a:pt x="62854" y="1688"/>
                      </a:lnTo>
                      <a:lnTo>
                        <a:pt x="411704" y="141462"/>
                      </a:lnTo>
                      <a:lnTo>
                        <a:pt x="306658" y="200595"/>
                      </a:lnTo>
                      <a:lnTo>
                        <a:pt x="281159" y="266923"/>
                      </a:lnTo>
                      <a:close/>
                    </a:path>
                  </a:pathLst>
                </a:custGeom>
                <a:solidFill>
                  <a:srgbClr val="0078D4"/>
                </a:solidFill>
                <a:ln w="461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584" name="Freeform: Shape 583">
                  <a:extLst>
                    <a:ext uri="{FF2B5EF4-FFF2-40B4-BE49-F238E27FC236}">
                      <a16:creationId xmlns:a16="http://schemas.microsoft.com/office/drawing/2014/main" id="{8A4A1D38-25B2-47D3-9827-83EB81B322DD}"/>
                    </a:ext>
                  </a:extLst>
                </p:cNvPr>
                <p:cNvSpPr/>
                <p:nvPr/>
              </p:nvSpPr>
              <p:spPr>
                <a:xfrm>
                  <a:off x="9294094" y="4890530"/>
                  <a:ext cx="311159" cy="148613"/>
                </a:xfrm>
                <a:custGeom>
                  <a:avLst/>
                  <a:gdLst>
                    <a:gd name="connsiteX0" fmla="*/ 243458 w 311159"/>
                    <a:gd name="connsiteY0" fmla="*/ 147563 h 148613"/>
                    <a:gd name="connsiteX1" fmla="*/ 1688 w 311159"/>
                    <a:gd name="connsiteY1" fmla="*/ 50652 h 148613"/>
                    <a:gd name="connsiteX2" fmla="*/ 21085 w 311159"/>
                    <a:gd name="connsiteY2" fmla="*/ 1688 h 148613"/>
                    <a:gd name="connsiteX3" fmla="*/ 311820 w 311159"/>
                    <a:gd name="connsiteY3" fmla="*/ 117997 h 148613"/>
                    <a:gd name="connsiteX4" fmla="*/ 243458 w 311159"/>
                    <a:gd name="connsiteY4" fmla="*/ 147563 h 1486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1159" h="148613">
                      <a:moveTo>
                        <a:pt x="243458" y="147563"/>
                      </a:moveTo>
                      <a:lnTo>
                        <a:pt x="1688" y="50652"/>
                      </a:lnTo>
                      <a:lnTo>
                        <a:pt x="21085" y="1688"/>
                      </a:lnTo>
                      <a:lnTo>
                        <a:pt x="311820" y="117997"/>
                      </a:lnTo>
                      <a:lnTo>
                        <a:pt x="243458" y="147563"/>
                      </a:lnTo>
                      <a:close/>
                    </a:path>
                  </a:pathLst>
                </a:custGeom>
                <a:solidFill>
                  <a:srgbClr val="50E6FF"/>
                </a:solidFill>
                <a:ln w="461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Neue Haas Grotesk Text Pro"/>
                    <a:ea typeface="+mn-ea"/>
                    <a:cs typeface="+mn-cs"/>
                  </a:endParaRPr>
                </a:p>
              </p:txBody>
            </p:sp>
          </p:grpSp>
        </p:grpSp>
        <p:grpSp>
          <p:nvGrpSpPr>
            <p:cNvPr id="521" name="Group 520">
              <a:extLst>
                <a:ext uri="{FF2B5EF4-FFF2-40B4-BE49-F238E27FC236}">
                  <a16:creationId xmlns:a16="http://schemas.microsoft.com/office/drawing/2014/main" id="{3E95AF46-D8D9-4F74-9129-78A546727A4B}"/>
                </a:ext>
              </a:extLst>
            </p:cNvPr>
            <p:cNvGrpSpPr/>
            <p:nvPr/>
          </p:nvGrpSpPr>
          <p:grpSpPr>
            <a:xfrm>
              <a:off x="3513232" y="2307680"/>
              <a:ext cx="384323" cy="388310"/>
              <a:chOff x="3513232" y="2307680"/>
              <a:chExt cx="384323" cy="388310"/>
            </a:xfrm>
          </p:grpSpPr>
          <p:sp>
            <p:nvSpPr>
              <p:cNvPr id="575" name="Oval 574">
                <a:extLst>
                  <a:ext uri="{FF2B5EF4-FFF2-40B4-BE49-F238E27FC236}">
                    <a16:creationId xmlns:a16="http://schemas.microsoft.com/office/drawing/2014/main" id="{AA12C1D9-CA7E-41EE-8741-0A8ACA125642}"/>
                  </a:ext>
                </a:extLst>
              </p:cNvPr>
              <p:cNvSpPr/>
              <p:nvPr/>
            </p:nvSpPr>
            <p:spPr bwMode="auto">
              <a:xfrm>
                <a:off x="3513232" y="2307680"/>
                <a:ext cx="384323" cy="388310"/>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sp>
            <p:nvSpPr>
              <p:cNvPr id="576" name="cloud 4" descr="cloud">
                <a:extLst>
                  <a:ext uri="{FF2B5EF4-FFF2-40B4-BE49-F238E27FC236}">
                    <a16:creationId xmlns:a16="http://schemas.microsoft.com/office/drawing/2014/main" id="{E323AFB6-DE23-42A4-AB84-2DCB2DABC275}"/>
                  </a:ext>
                </a:extLst>
              </p:cNvPr>
              <p:cNvSpPr>
                <a:spLocks noChangeAspect="1"/>
              </p:cNvSpPr>
              <p:nvPr/>
            </p:nvSpPr>
            <p:spPr bwMode="auto">
              <a:xfrm flipV="1">
                <a:off x="3586377" y="2436227"/>
                <a:ext cx="238032" cy="131216"/>
              </a:xfrm>
              <a:custGeom>
                <a:avLst/>
                <a:gdLst>
                  <a:gd name="connsiteX0" fmla="*/ 2780439 w 5647350"/>
                  <a:gd name="connsiteY0" fmla="*/ 3113116 h 3113116"/>
                  <a:gd name="connsiteX1" fmla="*/ 4003228 w 5647350"/>
                  <a:gd name="connsiteY1" fmla="*/ 2302597 h 3113116"/>
                  <a:gd name="connsiteX2" fmla="*/ 4014578 w 5647350"/>
                  <a:gd name="connsiteY2" fmla="*/ 2266034 h 3113116"/>
                  <a:gd name="connsiteX3" fmla="*/ 4121367 w 5647350"/>
                  <a:gd name="connsiteY3" fmla="*/ 2305119 h 3113116"/>
                  <a:gd name="connsiteX4" fmla="*/ 4471137 w 5647350"/>
                  <a:gd name="connsiteY4" fmla="*/ 2357999 h 3113116"/>
                  <a:gd name="connsiteX5" fmla="*/ 5647350 w 5647350"/>
                  <a:gd name="connsiteY5" fmla="*/ 1181786 h 3113116"/>
                  <a:gd name="connsiteX6" fmla="*/ 4591398 w 5647350"/>
                  <a:gd name="connsiteY6" fmla="*/ 11645 h 3113116"/>
                  <a:gd name="connsiteX7" fmla="*/ 4501659 w 5647350"/>
                  <a:gd name="connsiteY7" fmla="*/ 7114 h 3113116"/>
                  <a:gd name="connsiteX8" fmla="*/ 4452514 w 5647350"/>
                  <a:gd name="connsiteY8" fmla="*/ 2160 h 3113116"/>
                  <a:gd name="connsiteX9" fmla="*/ 661901 w 5647350"/>
                  <a:gd name="connsiteY9" fmla="*/ 2161 h 3113116"/>
                  <a:gd name="connsiteX10" fmla="*/ 606779 w 5647350"/>
                  <a:gd name="connsiteY10" fmla="*/ 0 h 3113116"/>
                  <a:gd name="connsiteX11" fmla="*/ 477910 w 5647350"/>
                  <a:gd name="connsiteY11" fmla="*/ 20972 h 3113116"/>
                  <a:gd name="connsiteX12" fmla="*/ 22123 w 5647350"/>
                  <a:gd name="connsiteY12" fmla="*/ 810419 h 3113116"/>
                  <a:gd name="connsiteX13" fmla="*/ 682701 w 5647350"/>
                  <a:gd name="connsiteY13" fmla="*/ 1287178 h 3113116"/>
                  <a:gd name="connsiteX14" fmla="*/ 731822 w 5647350"/>
                  <a:gd name="connsiteY14" fmla="*/ 1279184 h 3113116"/>
                  <a:gd name="connsiteX15" fmla="*/ 718255 w 5647350"/>
                  <a:gd name="connsiteY15" fmla="*/ 1360043 h 3113116"/>
                  <a:gd name="connsiteX16" fmla="*/ 818090 w 5647350"/>
                  <a:gd name="connsiteY16" fmla="*/ 1791984 h 3113116"/>
                  <a:gd name="connsiteX17" fmla="*/ 1422047 w 5647350"/>
                  <a:gd name="connsiteY17" fmla="*/ 2169387 h 3113116"/>
                  <a:gd name="connsiteX18" fmla="*/ 1509532 w 5647350"/>
                  <a:gd name="connsiteY18" fmla="*/ 2167085 h 3113116"/>
                  <a:gd name="connsiteX19" fmla="*/ 1513025 w 5647350"/>
                  <a:gd name="connsiteY19" fmla="*/ 2180671 h 3113116"/>
                  <a:gd name="connsiteX20" fmla="*/ 2780439 w 5647350"/>
                  <a:gd name="connsiteY20" fmla="*/ 3113116 h 3113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647350" h="3113116">
                    <a:moveTo>
                      <a:pt x="2780439" y="3113116"/>
                    </a:moveTo>
                    <a:cubicBezTo>
                      <a:pt x="3330132" y="3113116"/>
                      <a:pt x="3801767" y="2778905"/>
                      <a:pt x="4003228" y="2302597"/>
                    </a:cubicBezTo>
                    <a:lnTo>
                      <a:pt x="4014578" y="2266034"/>
                    </a:lnTo>
                    <a:lnTo>
                      <a:pt x="4121367" y="2305119"/>
                    </a:lnTo>
                    <a:cubicBezTo>
                      <a:pt x="4231860" y="2339485"/>
                      <a:pt x="4349336" y="2357999"/>
                      <a:pt x="4471137" y="2357999"/>
                    </a:cubicBezTo>
                    <a:cubicBezTo>
                      <a:pt x="5120742" y="2357999"/>
                      <a:pt x="5647350" y="1831391"/>
                      <a:pt x="5647350" y="1181786"/>
                    </a:cubicBezTo>
                    <a:cubicBezTo>
                      <a:pt x="5647350" y="572781"/>
                      <a:pt x="5184511" y="71879"/>
                      <a:pt x="4591398" y="11645"/>
                    </a:cubicBezTo>
                    <a:lnTo>
                      <a:pt x="4501659" y="7114"/>
                    </a:lnTo>
                    <a:lnTo>
                      <a:pt x="4452514" y="2160"/>
                    </a:lnTo>
                    <a:lnTo>
                      <a:pt x="661901" y="2161"/>
                    </a:lnTo>
                    <a:lnTo>
                      <a:pt x="606779" y="0"/>
                    </a:lnTo>
                    <a:cubicBezTo>
                      <a:pt x="564026" y="2566"/>
                      <a:pt x="520893" y="9455"/>
                      <a:pt x="477910" y="20972"/>
                    </a:cubicBezTo>
                    <a:cubicBezTo>
                      <a:pt x="134048" y="113110"/>
                      <a:pt x="-70014" y="466557"/>
                      <a:pt x="22123" y="810419"/>
                    </a:cubicBezTo>
                    <a:cubicBezTo>
                      <a:pt x="102744" y="1111298"/>
                      <a:pt x="383429" y="1305143"/>
                      <a:pt x="682701" y="1287178"/>
                    </a:cubicBezTo>
                    <a:lnTo>
                      <a:pt x="731822" y="1279184"/>
                    </a:lnTo>
                    <a:lnTo>
                      <a:pt x="718255" y="1360043"/>
                    </a:lnTo>
                    <a:cubicBezTo>
                      <a:pt x="707958" y="1505742"/>
                      <a:pt x="739562" y="1655971"/>
                      <a:pt x="818090" y="1791984"/>
                    </a:cubicBezTo>
                    <a:cubicBezTo>
                      <a:pt x="948969" y="2018674"/>
                      <a:pt x="1179216" y="2152226"/>
                      <a:pt x="1422047" y="2169387"/>
                    </a:cubicBezTo>
                    <a:lnTo>
                      <a:pt x="1509532" y="2167085"/>
                    </a:lnTo>
                    <a:lnTo>
                      <a:pt x="1513025" y="2180671"/>
                    </a:lnTo>
                    <a:cubicBezTo>
                      <a:pt x="1681048" y="2720882"/>
                      <a:pt x="2184939" y="3113116"/>
                      <a:pt x="2780439" y="3113116"/>
                    </a:cubicBezTo>
                    <a:close/>
                  </a:path>
                </a:pathLst>
              </a:custGeom>
              <a:solidFill>
                <a:srgbClr val="0078D4"/>
              </a:solidFill>
              <a:ln w="25400" cap="flat">
                <a:noFill/>
                <a:prstDash val="solid"/>
                <a:miter lim="800000"/>
                <a:headEnd/>
                <a:tailEnd/>
              </a:ln>
            </p:spPr>
            <p:txBody>
              <a:bodyPr vert="horz" wrap="square" lIns="89642" tIns="44821" rIns="89642" bIns="44821" numCol="1" anchor="t" anchorCtr="0" compatLnSpc="1">
                <a:prstTxWarp prst="textNoShape">
                  <a:avLst/>
                </a:prstTxWarp>
              </a:bodyPr>
              <a:lstStyle/>
              <a:p>
                <a:pPr marL="0" marR="0" lvl="0" indent="0" algn="ctr" defTabSz="896386"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53535"/>
                  </a:solidFill>
                  <a:effectLst/>
                  <a:uLnTx/>
                  <a:uFillTx/>
                  <a:latin typeface="Segoe UI Semilight"/>
                  <a:ea typeface="+mn-ea"/>
                  <a:cs typeface="+mn-cs"/>
                </a:endParaRPr>
              </a:p>
            </p:txBody>
          </p:sp>
        </p:grpSp>
        <p:grpSp>
          <p:nvGrpSpPr>
            <p:cNvPr id="522" name="Group 521">
              <a:extLst>
                <a:ext uri="{FF2B5EF4-FFF2-40B4-BE49-F238E27FC236}">
                  <a16:creationId xmlns:a16="http://schemas.microsoft.com/office/drawing/2014/main" id="{2D822A7C-6276-4062-93E4-D0C6897AB698}"/>
                </a:ext>
              </a:extLst>
            </p:cNvPr>
            <p:cNvGrpSpPr/>
            <p:nvPr/>
          </p:nvGrpSpPr>
          <p:grpSpPr>
            <a:xfrm>
              <a:off x="2194750" y="1507638"/>
              <a:ext cx="361554" cy="361554"/>
              <a:chOff x="2194750" y="1507638"/>
              <a:chExt cx="361554" cy="361554"/>
            </a:xfrm>
          </p:grpSpPr>
          <p:sp>
            <p:nvSpPr>
              <p:cNvPr id="569" name="Oval 568">
                <a:extLst>
                  <a:ext uri="{FF2B5EF4-FFF2-40B4-BE49-F238E27FC236}">
                    <a16:creationId xmlns:a16="http://schemas.microsoft.com/office/drawing/2014/main" id="{80DA0068-A238-4E37-AB52-5408334F99B0}"/>
                  </a:ext>
                </a:extLst>
              </p:cNvPr>
              <p:cNvSpPr/>
              <p:nvPr/>
            </p:nvSpPr>
            <p:spPr bwMode="auto">
              <a:xfrm>
                <a:off x="2194750" y="1507638"/>
                <a:ext cx="361554" cy="361554"/>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grpSp>
            <p:nvGrpSpPr>
              <p:cNvPr id="570" name="Group 569">
                <a:extLst>
                  <a:ext uri="{FF2B5EF4-FFF2-40B4-BE49-F238E27FC236}">
                    <a16:creationId xmlns:a16="http://schemas.microsoft.com/office/drawing/2014/main" id="{ECC6890E-A92B-45CC-AF52-1776D1AB944A}"/>
                  </a:ext>
                </a:extLst>
              </p:cNvPr>
              <p:cNvGrpSpPr/>
              <p:nvPr/>
            </p:nvGrpSpPr>
            <p:grpSpPr>
              <a:xfrm>
                <a:off x="2280630" y="1562354"/>
                <a:ext cx="189794" cy="252122"/>
                <a:chOff x="9243965" y="3960553"/>
                <a:chExt cx="284316" cy="377682"/>
              </a:xfrm>
            </p:grpSpPr>
            <p:sp>
              <p:nvSpPr>
                <p:cNvPr id="571" name="Freeform: Shape 570">
                  <a:extLst>
                    <a:ext uri="{FF2B5EF4-FFF2-40B4-BE49-F238E27FC236}">
                      <a16:creationId xmlns:a16="http://schemas.microsoft.com/office/drawing/2014/main" id="{F924C5D6-BE8E-4826-BCD4-4DA55F92B465}"/>
                    </a:ext>
                  </a:extLst>
                </p:cNvPr>
                <p:cNvSpPr/>
                <p:nvPr/>
              </p:nvSpPr>
              <p:spPr>
                <a:xfrm>
                  <a:off x="9243965" y="3960553"/>
                  <a:ext cx="284316" cy="115832"/>
                </a:xfrm>
                <a:custGeom>
                  <a:avLst/>
                  <a:gdLst>
                    <a:gd name="connsiteX0" fmla="*/ 665832 w 665832"/>
                    <a:gd name="connsiteY0" fmla="*/ 135632 h 271264"/>
                    <a:gd name="connsiteX1" fmla="*/ 332916 w 665832"/>
                    <a:gd name="connsiteY1" fmla="*/ 271264 h 271264"/>
                    <a:gd name="connsiteX2" fmla="*/ 0 w 665832"/>
                    <a:gd name="connsiteY2" fmla="*/ 135632 h 271264"/>
                    <a:gd name="connsiteX3" fmla="*/ 332916 w 665832"/>
                    <a:gd name="connsiteY3" fmla="*/ 0 h 271264"/>
                    <a:gd name="connsiteX4" fmla="*/ 665832 w 665832"/>
                    <a:gd name="connsiteY4" fmla="*/ 135632 h 271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832" h="271264">
                      <a:moveTo>
                        <a:pt x="665832" y="135632"/>
                      </a:moveTo>
                      <a:cubicBezTo>
                        <a:pt x="665832" y="210540"/>
                        <a:pt x="516780" y="271264"/>
                        <a:pt x="332916" y="271264"/>
                      </a:cubicBezTo>
                      <a:cubicBezTo>
                        <a:pt x="149052" y="271264"/>
                        <a:pt x="0" y="210540"/>
                        <a:pt x="0" y="135632"/>
                      </a:cubicBezTo>
                      <a:cubicBezTo>
                        <a:pt x="0" y="60725"/>
                        <a:pt x="149052" y="0"/>
                        <a:pt x="332916" y="0"/>
                      </a:cubicBezTo>
                      <a:cubicBezTo>
                        <a:pt x="516780" y="0"/>
                        <a:pt x="665832" y="60725"/>
                        <a:pt x="665832" y="135632"/>
                      </a:cubicBezTo>
                      <a:close/>
                    </a:path>
                  </a:pathLst>
                </a:custGeom>
                <a:solidFill>
                  <a:srgbClr val="005A9F"/>
                </a:solidFill>
                <a:ln w="8114" cap="flat">
                  <a:noFill/>
                  <a:prstDash val="solid"/>
                  <a:miter/>
                </a:ln>
              </p:spPr>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latin typeface="Neue Haas Grotesk Text Pro"/>
                    <a:ea typeface="+mn-ea"/>
                    <a:cs typeface="+mn-cs"/>
                  </a:endParaRPr>
                </a:p>
              </p:txBody>
            </p:sp>
            <p:grpSp>
              <p:nvGrpSpPr>
                <p:cNvPr id="572" name="Group 571">
                  <a:extLst>
                    <a:ext uri="{FF2B5EF4-FFF2-40B4-BE49-F238E27FC236}">
                      <a16:creationId xmlns:a16="http://schemas.microsoft.com/office/drawing/2014/main" id="{8638296C-2E6C-4C73-94DD-7F83899910D7}"/>
                    </a:ext>
                  </a:extLst>
                </p:cNvPr>
                <p:cNvGrpSpPr/>
                <p:nvPr/>
              </p:nvGrpSpPr>
              <p:grpSpPr>
                <a:xfrm>
                  <a:off x="9243965" y="3994952"/>
                  <a:ext cx="284316" cy="343283"/>
                  <a:chOff x="9243965" y="3994952"/>
                  <a:chExt cx="284316" cy="343283"/>
                </a:xfrm>
              </p:grpSpPr>
              <p:sp>
                <p:nvSpPr>
                  <p:cNvPr id="573" name="Freeform: Shape 572">
                    <a:extLst>
                      <a:ext uri="{FF2B5EF4-FFF2-40B4-BE49-F238E27FC236}">
                        <a16:creationId xmlns:a16="http://schemas.microsoft.com/office/drawing/2014/main" id="{FED01CD6-DB86-485D-BE85-8B08C176FF08}"/>
                      </a:ext>
                    </a:extLst>
                  </p:cNvPr>
                  <p:cNvSpPr/>
                  <p:nvPr/>
                </p:nvSpPr>
                <p:spPr>
                  <a:xfrm>
                    <a:off x="9243965" y="4018820"/>
                    <a:ext cx="284316" cy="319415"/>
                  </a:xfrm>
                  <a:custGeom>
                    <a:avLst/>
                    <a:gdLst>
                      <a:gd name="connsiteX0" fmla="*/ 332916 w 665832"/>
                      <a:gd name="connsiteY0" fmla="*/ 135632 h 748031"/>
                      <a:gd name="connsiteX1" fmla="*/ 0 w 665832"/>
                      <a:gd name="connsiteY1" fmla="*/ 0 h 748031"/>
                      <a:gd name="connsiteX2" fmla="*/ 0 w 665832"/>
                      <a:gd name="connsiteY2" fmla="*/ 617332 h 748031"/>
                      <a:gd name="connsiteX3" fmla="*/ 332916 w 665832"/>
                      <a:gd name="connsiteY3" fmla="*/ 752964 h 748031"/>
                      <a:gd name="connsiteX4" fmla="*/ 665832 w 665832"/>
                      <a:gd name="connsiteY4" fmla="*/ 617332 h 748031"/>
                      <a:gd name="connsiteX5" fmla="*/ 665832 w 665832"/>
                      <a:gd name="connsiteY5" fmla="*/ 0 h 748031"/>
                      <a:gd name="connsiteX6" fmla="*/ 332916 w 665832"/>
                      <a:gd name="connsiteY6" fmla="*/ 135632 h 748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5832" h="748031">
                        <a:moveTo>
                          <a:pt x="332916" y="135632"/>
                        </a:moveTo>
                        <a:cubicBezTo>
                          <a:pt x="149607" y="135632"/>
                          <a:pt x="0" y="74803"/>
                          <a:pt x="0" y="0"/>
                        </a:cubicBezTo>
                        <a:lnTo>
                          <a:pt x="0" y="617332"/>
                        </a:lnTo>
                        <a:cubicBezTo>
                          <a:pt x="0" y="692135"/>
                          <a:pt x="148785" y="752964"/>
                          <a:pt x="332916" y="752964"/>
                        </a:cubicBezTo>
                        <a:cubicBezTo>
                          <a:pt x="517047" y="752964"/>
                          <a:pt x="665832" y="692135"/>
                          <a:pt x="665832" y="617332"/>
                        </a:cubicBezTo>
                        <a:lnTo>
                          <a:pt x="665832" y="0"/>
                        </a:lnTo>
                        <a:cubicBezTo>
                          <a:pt x="666654" y="74803"/>
                          <a:pt x="517047" y="135632"/>
                          <a:pt x="332916" y="135632"/>
                        </a:cubicBezTo>
                        <a:close/>
                      </a:path>
                    </a:pathLst>
                  </a:custGeom>
                  <a:solidFill>
                    <a:srgbClr val="0078D4"/>
                  </a:solidFill>
                  <a:ln w="8114" cap="flat">
                    <a:noFill/>
                    <a:prstDash val="solid"/>
                    <a:miter/>
                  </a:ln>
                </p:spPr>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574" name="Freeform: Shape 573">
                    <a:extLst>
                      <a:ext uri="{FF2B5EF4-FFF2-40B4-BE49-F238E27FC236}">
                        <a16:creationId xmlns:a16="http://schemas.microsoft.com/office/drawing/2014/main" id="{E87EBF8E-5B4E-47BD-809E-3E73D2C56C22}"/>
                      </a:ext>
                    </a:extLst>
                  </p:cNvPr>
                  <p:cNvSpPr/>
                  <p:nvPr/>
                </p:nvSpPr>
                <p:spPr>
                  <a:xfrm>
                    <a:off x="9274152" y="3994952"/>
                    <a:ext cx="221135" cy="80731"/>
                  </a:xfrm>
                  <a:custGeom>
                    <a:avLst/>
                    <a:gdLst>
                      <a:gd name="connsiteX0" fmla="*/ 524445 w 517869"/>
                      <a:gd name="connsiteY0" fmla="*/ 106862 h 189062"/>
                      <a:gd name="connsiteX1" fmla="*/ 262223 w 517869"/>
                      <a:gd name="connsiteY1" fmla="*/ 0 h 189062"/>
                      <a:gd name="connsiteX2" fmla="*/ 0 w 517869"/>
                      <a:gd name="connsiteY2" fmla="*/ 106862 h 189062"/>
                      <a:gd name="connsiteX3" fmla="*/ 22194 w 517869"/>
                      <a:gd name="connsiteY3" fmla="*/ 149606 h 189062"/>
                      <a:gd name="connsiteX4" fmla="*/ 262223 w 517869"/>
                      <a:gd name="connsiteY4" fmla="*/ 190707 h 189062"/>
                      <a:gd name="connsiteX5" fmla="*/ 503073 w 517869"/>
                      <a:gd name="connsiteY5" fmla="*/ 149606 h 189062"/>
                      <a:gd name="connsiteX6" fmla="*/ 524445 w 517869"/>
                      <a:gd name="connsiteY6" fmla="*/ 106862 h 18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869" h="189062">
                        <a:moveTo>
                          <a:pt x="524445" y="106862"/>
                        </a:moveTo>
                        <a:cubicBezTo>
                          <a:pt x="524445" y="47677"/>
                          <a:pt x="406897" y="0"/>
                          <a:pt x="262223" y="0"/>
                        </a:cubicBezTo>
                        <a:cubicBezTo>
                          <a:pt x="117548" y="0"/>
                          <a:pt x="0" y="47677"/>
                          <a:pt x="0" y="106862"/>
                        </a:cubicBezTo>
                        <a:cubicBezTo>
                          <a:pt x="0" y="121658"/>
                          <a:pt x="7398" y="136454"/>
                          <a:pt x="22194" y="149606"/>
                        </a:cubicBezTo>
                        <a:cubicBezTo>
                          <a:pt x="83024" y="175089"/>
                          <a:pt x="167691" y="190707"/>
                          <a:pt x="262223" y="190707"/>
                        </a:cubicBezTo>
                        <a:cubicBezTo>
                          <a:pt x="356754" y="190707"/>
                          <a:pt x="442244" y="175089"/>
                          <a:pt x="503073" y="149606"/>
                        </a:cubicBezTo>
                        <a:cubicBezTo>
                          <a:pt x="517047" y="136454"/>
                          <a:pt x="524445" y="121658"/>
                          <a:pt x="524445" y="106862"/>
                        </a:cubicBezTo>
                        <a:close/>
                      </a:path>
                    </a:pathLst>
                  </a:custGeom>
                  <a:solidFill>
                    <a:srgbClr val="50E6FF"/>
                  </a:solidFill>
                  <a:ln w="8114" cap="flat">
                    <a:noFill/>
                    <a:prstDash val="solid"/>
                    <a:miter/>
                  </a:ln>
                </p:spPr>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latin typeface="Neue Haas Grotesk Text Pro"/>
                      <a:ea typeface="+mn-ea"/>
                      <a:cs typeface="+mn-cs"/>
                    </a:endParaRPr>
                  </a:p>
                </p:txBody>
              </p:sp>
            </p:grpSp>
          </p:grpSp>
        </p:grpSp>
        <p:grpSp>
          <p:nvGrpSpPr>
            <p:cNvPr id="523" name="Group 522">
              <a:extLst>
                <a:ext uri="{FF2B5EF4-FFF2-40B4-BE49-F238E27FC236}">
                  <a16:creationId xmlns:a16="http://schemas.microsoft.com/office/drawing/2014/main" id="{7FF8F526-8629-4712-916B-8C1A32D54FC2}"/>
                </a:ext>
              </a:extLst>
            </p:cNvPr>
            <p:cNvGrpSpPr/>
            <p:nvPr/>
          </p:nvGrpSpPr>
          <p:grpSpPr>
            <a:xfrm>
              <a:off x="3297725" y="3691876"/>
              <a:ext cx="390393" cy="390394"/>
              <a:chOff x="3297725" y="3691876"/>
              <a:chExt cx="390393" cy="390394"/>
            </a:xfrm>
          </p:grpSpPr>
          <p:sp>
            <p:nvSpPr>
              <p:cNvPr id="563" name="Oval 562">
                <a:extLst>
                  <a:ext uri="{FF2B5EF4-FFF2-40B4-BE49-F238E27FC236}">
                    <a16:creationId xmlns:a16="http://schemas.microsoft.com/office/drawing/2014/main" id="{98D59058-14B5-4AA3-B78D-9619203B1726}"/>
                  </a:ext>
                </a:extLst>
              </p:cNvPr>
              <p:cNvSpPr/>
              <p:nvPr/>
            </p:nvSpPr>
            <p:spPr bwMode="auto">
              <a:xfrm>
                <a:off x="3297725" y="3691876"/>
                <a:ext cx="390393" cy="390394"/>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grpSp>
            <p:nvGrpSpPr>
              <p:cNvPr id="564" name="Group 563">
                <a:extLst>
                  <a:ext uri="{FF2B5EF4-FFF2-40B4-BE49-F238E27FC236}">
                    <a16:creationId xmlns:a16="http://schemas.microsoft.com/office/drawing/2014/main" id="{84EC4D46-6149-4D8D-9F9E-320013607C92}"/>
                  </a:ext>
                </a:extLst>
              </p:cNvPr>
              <p:cNvGrpSpPr/>
              <p:nvPr/>
            </p:nvGrpSpPr>
            <p:grpSpPr>
              <a:xfrm>
                <a:off x="3398024" y="3761012"/>
                <a:ext cx="189794" cy="252122"/>
                <a:chOff x="9243965" y="3960553"/>
                <a:chExt cx="284316" cy="377682"/>
              </a:xfrm>
            </p:grpSpPr>
            <p:sp>
              <p:nvSpPr>
                <p:cNvPr id="565" name="Freeform: Shape 564">
                  <a:extLst>
                    <a:ext uri="{FF2B5EF4-FFF2-40B4-BE49-F238E27FC236}">
                      <a16:creationId xmlns:a16="http://schemas.microsoft.com/office/drawing/2014/main" id="{0D1596A6-8EF7-44D7-A8EC-4C6E5DE09637}"/>
                    </a:ext>
                  </a:extLst>
                </p:cNvPr>
                <p:cNvSpPr/>
                <p:nvPr/>
              </p:nvSpPr>
              <p:spPr>
                <a:xfrm>
                  <a:off x="9243965" y="3960553"/>
                  <a:ext cx="284316" cy="115832"/>
                </a:xfrm>
                <a:custGeom>
                  <a:avLst/>
                  <a:gdLst>
                    <a:gd name="connsiteX0" fmla="*/ 665832 w 665832"/>
                    <a:gd name="connsiteY0" fmla="*/ 135632 h 271264"/>
                    <a:gd name="connsiteX1" fmla="*/ 332916 w 665832"/>
                    <a:gd name="connsiteY1" fmla="*/ 271264 h 271264"/>
                    <a:gd name="connsiteX2" fmla="*/ 0 w 665832"/>
                    <a:gd name="connsiteY2" fmla="*/ 135632 h 271264"/>
                    <a:gd name="connsiteX3" fmla="*/ 332916 w 665832"/>
                    <a:gd name="connsiteY3" fmla="*/ 0 h 271264"/>
                    <a:gd name="connsiteX4" fmla="*/ 665832 w 665832"/>
                    <a:gd name="connsiteY4" fmla="*/ 135632 h 271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832" h="271264">
                      <a:moveTo>
                        <a:pt x="665832" y="135632"/>
                      </a:moveTo>
                      <a:cubicBezTo>
                        <a:pt x="665832" y="210540"/>
                        <a:pt x="516780" y="271264"/>
                        <a:pt x="332916" y="271264"/>
                      </a:cubicBezTo>
                      <a:cubicBezTo>
                        <a:pt x="149052" y="271264"/>
                        <a:pt x="0" y="210540"/>
                        <a:pt x="0" y="135632"/>
                      </a:cubicBezTo>
                      <a:cubicBezTo>
                        <a:pt x="0" y="60725"/>
                        <a:pt x="149052" y="0"/>
                        <a:pt x="332916" y="0"/>
                      </a:cubicBezTo>
                      <a:cubicBezTo>
                        <a:pt x="516780" y="0"/>
                        <a:pt x="665832" y="60725"/>
                        <a:pt x="665832" y="135632"/>
                      </a:cubicBezTo>
                      <a:close/>
                    </a:path>
                  </a:pathLst>
                </a:custGeom>
                <a:solidFill>
                  <a:srgbClr val="005A9F"/>
                </a:solidFill>
                <a:ln w="8114" cap="flat">
                  <a:noFill/>
                  <a:prstDash val="solid"/>
                  <a:miter/>
                </a:ln>
              </p:spPr>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latin typeface="Neue Haas Grotesk Text Pro"/>
                    <a:ea typeface="+mn-ea"/>
                    <a:cs typeface="+mn-cs"/>
                  </a:endParaRPr>
                </a:p>
              </p:txBody>
            </p:sp>
            <p:grpSp>
              <p:nvGrpSpPr>
                <p:cNvPr id="566" name="Group 565">
                  <a:extLst>
                    <a:ext uri="{FF2B5EF4-FFF2-40B4-BE49-F238E27FC236}">
                      <a16:creationId xmlns:a16="http://schemas.microsoft.com/office/drawing/2014/main" id="{DD7F19B7-16FA-4B22-9974-BBBA8A2AEA94}"/>
                    </a:ext>
                  </a:extLst>
                </p:cNvPr>
                <p:cNvGrpSpPr/>
                <p:nvPr/>
              </p:nvGrpSpPr>
              <p:grpSpPr>
                <a:xfrm>
                  <a:off x="9243965" y="3994952"/>
                  <a:ext cx="284316" cy="343283"/>
                  <a:chOff x="9243965" y="3994952"/>
                  <a:chExt cx="284316" cy="343283"/>
                </a:xfrm>
              </p:grpSpPr>
              <p:sp>
                <p:nvSpPr>
                  <p:cNvPr id="567" name="Freeform: Shape 566">
                    <a:extLst>
                      <a:ext uri="{FF2B5EF4-FFF2-40B4-BE49-F238E27FC236}">
                        <a16:creationId xmlns:a16="http://schemas.microsoft.com/office/drawing/2014/main" id="{CA64D01E-90A0-42C2-B272-524A3E6E9128}"/>
                      </a:ext>
                    </a:extLst>
                  </p:cNvPr>
                  <p:cNvSpPr/>
                  <p:nvPr/>
                </p:nvSpPr>
                <p:spPr>
                  <a:xfrm>
                    <a:off x="9243965" y="4018820"/>
                    <a:ext cx="284316" cy="319415"/>
                  </a:xfrm>
                  <a:custGeom>
                    <a:avLst/>
                    <a:gdLst>
                      <a:gd name="connsiteX0" fmla="*/ 332916 w 665832"/>
                      <a:gd name="connsiteY0" fmla="*/ 135632 h 748031"/>
                      <a:gd name="connsiteX1" fmla="*/ 0 w 665832"/>
                      <a:gd name="connsiteY1" fmla="*/ 0 h 748031"/>
                      <a:gd name="connsiteX2" fmla="*/ 0 w 665832"/>
                      <a:gd name="connsiteY2" fmla="*/ 617332 h 748031"/>
                      <a:gd name="connsiteX3" fmla="*/ 332916 w 665832"/>
                      <a:gd name="connsiteY3" fmla="*/ 752964 h 748031"/>
                      <a:gd name="connsiteX4" fmla="*/ 665832 w 665832"/>
                      <a:gd name="connsiteY4" fmla="*/ 617332 h 748031"/>
                      <a:gd name="connsiteX5" fmla="*/ 665832 w 665832"/>
                      <a:gd name="connsiteY5" fmla="*/ 0 h 748031"/>
                      <a:gd name="connsiteX6" fmla="*/ 332916 w 665832"/>
                      <a:gd name="connsiteY6" fmla="*/ 135632 h 748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5832" h="748031">
                        <a:moveTo>
                          <a:pt x="332916" y="135632"/>
                        </a:moveTo>
                        <a:cubicBezTo>
                          <a:pt x="149607" y="135632"/>
                          <a:pt x="0" y="74803"/>
                          <a:pt x="0" y="0"/>
                        </a:cubicBezTo>
                        <a:lnTo>
                          <a:pt x="0" y="617332"/>
                        </a:lnTo>
                        <a:cubicBezTo>
                          <a:pt x="0" y="692135"/>
                          <a:pt x="148785" y="752964"/>
                          <a:pt x="332916" y="752964"/>
                        </a:cubicBezTo>
                        <a:cubicBezTo>
                          <a:pt x="517047" y="752964"/>
                          <a:pt x="665832" y="692135"/>
                          <a:pt x="665832" y="617332"/>
                        </a:cubicBezTo>
                        <a:lnTo>
                          <a:pt x="665832" y="0"/>
                        </a:lnTo>
                        <a:cubicBezTo>
                          <a:pt x="666654" y="74803"/>
                          <a:pt x="517047" y="135632"/>
                          <a:pt x="332916" y="135632"/>
                        </a:cubicBezTo>
                        <a:close/>
                      </a:path>
                    </a:pathLst>
                  </a:custGeom>
                  <a:solidFill>
                    <a:srgbClr val="0078D4"/>
                  </a:solidFill>
                  <a:ln w="8114" cap="flat">
                    <a:noFill/>
                    <a:prstDash val="solid"/>
                    <a:miter/>
                  </a:ln>
                </p:spPr>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568" name="Freeform: Shape 567">
                    <a:extLst>
                      <a:ext uri="{FF2B5EF4-FFF2-40B4-BE49-F238E27FC236}">
                        <a16:creationId xmlns:a16="http://schemas.microsoft.com/office/drawing/2014/main" id="{2F6276B1-A0CB-473E-88E6-3B23D1E50B7B}"/>
                      </a:ext>
                    </a:extLst>
                  </p:cNvPr>
                  <p:cNvSpPr/>
                  <p:nvPr/>
                </p:nvSpPr>
                <p:spPr>
                  <a:xfrm>
                    <a:off x="9274152" y="3994952"/>
                    <a:ext cx="221135" cy="80731"/>
                  </a:xfrm>
                  <a:custGeom>
                    <a:avLst/>
                    <a:gdLst>
                      <a:gd name="connsiteX0" fmla="*/ 524445 w 517869"/>
                      <a:gd name="connsiteY0" fmla="*/ 106862 h 189062"/>
                      <a:gd name="connsiteX1" fmla="*/ 262223 w 517869"/>
                      <a:gd name="connsiteY1" fmla="*/ 0 h 189062"/>
                      <a:gd name="connsiteX2" fmla="*/ 0 w 517869"/>
                      <a:gd name="connsiteY2" fmla="*/ 106862 h 189062"/>
                      <a:gd name="connsiteX3" fmla="*/ 22194 w 517869"/>
                      <a:gd name="connsiteY3" fmla="*/ 149606 h 189062"/>
                      <a:gd name="connsiteX4" fmla="*/ 262223 w 517869"/>
                      <a:gd name="connsiteY4" fmla="*/ 190707 h 189062"/>
                      <a:gd name="connsiteX5" fmla="*/ 503073 w 517869"/>
                      <a:gd name="connsiteY5" fmla="*/ 149606 h 189062"/>
                      <a:gd name="connsiteX6" fmla="*/ 524445 w 517869"/>
                      <a:gd name="connsiteY6" fmla="*/ 106862 h 18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869" h="189062">
                        <a:moveTo>
                          <a:pt x="524445" y="106862"/>
                        </a:moveTo>
                        <a:cubicBezTo>
                          <a:pt x="524445" y="47677"/>
                          <a:pt x="406897" y="0"/>
                          <a:pt x="262223" y="0"/>
                        </a:cubicBezTo>
                        <a:cubicBezTo>
                          <a:pt x="117548" y="0"/>
                          <a:pt x="0" y="47677"/>
                          <a:pt x="0" y="106862"/>
                        </a:cubicBezTo>
                        <a:cubicBezTo>
                          <a:pt x="0" y="121658"/>
                          <a:pt x="7398" y="136454"/>
                          <a:pt x="22194" y="149606"/>
                        </a:cubicBezTo>
                        <a:cubicBezTo>
                          <a:pt x="83024" y="175089"/>
                          <a:pt x="167691" y="190707"/>
                          <a:pt x="262223" y="190707"/>
                        </a:cubicBezTo>
                        <a:cubicBezTo>
                          <a:pt x="356754" y="190707"/>
                          <a:pt x="442244" y="175089"/>
                          <a:pt x="503073" y="149606"/>
                        </a:cubicBezTo>
                        <a:cubicBezTo>
                          <a:pt x="517047" y="136454"/>
                          <a:pt x="524445" y="121658"/>
                          <a:pt x="524445" y="106862"/>
                        </a:cubicBezTo>
                        <a:close/>
                      </a:path>
                    </a:pathLst>
                  </a:custGeom>
                  <a:solidFill>
                    <a:srgbClr val="50E6FF"/>
                  </a:solidFill>
                  <a:ln w="8114" cap="flat">
                    <a:noFill/>
                    <a:prstDash val="solid"/>
                    <a:miter/>
                  </a:ln>
                </p:spPr>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latin typeface="Neue Haas Grotesk Text Pro"/>
                      <a:ea typeface="+mn-ea"/>
                      <a:cs typeface="+mn-cs"/>
                    </a:endParaRPr>
                  </a:p>
                </p:txBody>
              </p:sp>
            </p:grpSp>
          </p:grpSp>
        </p:grpSp>
        <p:grpSp>
          <p:nvGrpSpPr>
            <p:cNvPr id="524" name="Group 523">
              <a:extLst>
                <a:ext uri="{FF2B5EF4-FFF2-40B4-BE49-F238E27FC236}">
                  <a16:creationId xmlns:a16="http://schemas.microsoft.com/office/drawing/2014/main" id="{E13ACC7A-523C-416C-BB5D-82404E0207E8}"/>
                </a:ext>
              </a:extLst>
            </p:cNvPr>
            <p:cNvGrpSpPr/>
            <p:nvPr/>
          </p:nvGrpSpPr>
          <p:grpSpPr>
            <a:xfrm>
              <a:off x="1627754" y="3923147"/>
              <a:ext cx="409504" cy="409504"/>
              <a:chOff x="1627754" y="3923147"/>
              <a:chExt cx="409504" cy="409504"/>
            </a:xfrm>
          </p:grpSpPr>
          <p:sp>
            <p:nvSpPr>
              <p:cNvPr id="557" name="Oval 556">
                <a:extLst>
                  <a:ext uri="{FF2B5EF4-FFF2-40B4-BE49-F238E27FC236}">
                    <a16:creationId xmlns:a16="http://schemas.microsoft.com/office/drawing/2014/main" id="{DCFE2AC9-14DD-4E07-9654-D0E700D94BCB}"/>
                  </a:ext>
                </a:extLst>
              </p:cNvPr>
              <p:cNvSpPr/>
              <p:nvPr/>
            </p:nvSpPr>
            <p:spPr bwMode="auto">
              <a:xfrm>
                <a:off x="1627754" y="3923147"/>
                <a:ext cx="409504" cy="409504"/>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grpSp>
            <p:nvGrpSpPr>
              <p:cNvPr id="558" name="Group 557">
                <a:extLst>
                  <a:ext uri="{FF2B5EF4-FFF2-40B4-BE49-F238E27FC236}">
                    <a16:creationId xmlns:a16="http://schemas.microsoft.com/office/drawing/2014/main" id="{602D9171-3C53-4955-AFDC-556F02E16999}"/>
                  </a:ext>
                </a:extLst>
              </p:cNvPr>
              <p:cNvGrpSpPr/>
              <p:nvPr/>
            </p:nvGrpSpPr>
            <p:grpSpPr>
              <a:xfrm>
                <a:off x="1737609" y="4001838"/>
                <a:ext cx="189794" cy="252122"/>
                <a:chOff x="9243965" y="3960553"/>
                <a:chExt cx="284316" cy="377682"/>
              </a:xfrm>
            </p:grpSpPr>
            <p:sp>
              <p:nvSpPr>
                <p:cNvPr id="559" name="Freeform: Shape 558">
                  <a:extLst>
                    <a:ext uri="{FF2B5EF4-FFF2-40B4-BE49-F238E27FC236}">
                      <a16:creationId xmlns:a16="http://schemas.microsoft.com/office/drawing/2014/main" id="{D1F741FB-367B-41C2-93D2-5F8232762671}"/>
                    </a:ext>
                  </a:extLst>
                </p:cNvPr>
                <p:cNvSpPr/>
                <p:nvPr/>
              </p:nvSpPr>
              <p:spPr>
                <a:xfrm>
                  <a:off x="9243965" y="3960553"/>
                  <a:ext cx="284316" cy="115832"/>
                </a:xfrm>
                <a:custGeom>
                  <a:avLst/>
                  <a:gdLst>
                    <a:gd name="connsiteX0" fmla="*/ 665832 w 665832"/>
                    <a:gd name="connsiteY0" fmla="*/ 135632 h 271264"/>
                    <a:gd name="connsiteX1" fmla="*/ 332916 w 665832"/>
                    <a:gd name="connsiteY1" fmla="*/ 271264 h 271264"/>
                    <a:gd name="connsiteX2" fmla="*/ 0 w 665832"/>
                    <a:gd name="connsiteY2" fmla="*/ 135632 h 271264"/>
                    <a:gd name="connsiteX3" fmla="*/ 332916 w 665832"/>
                    <a:gd name="connsiteY3" fmla="*/ 0 h 271264"/>
                    <a:gd name="connsiteX4" fmla="*/ 665832 w 665832"/>
                    <a:gd name="connsiteY4" fmla="*/ 135632 h 271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832" h="271264">
                      <a:moveTo>
                        <a:pt x="665832" y="135632"/>
                      </a:moveTo>
                      <a:cubicBezTo>
                        <a:pt x="665832" y="210540"/>
                        <a:pt x="516780" y="271264"/>
                        <a:pt x="332916" y="271264"/>
                      </a:cubicBezTo>
                      <a:cubicBezTo>
                        <a:pt x="149052" y="271264"/>
                        <a:pt x="0" y="210540"/>
                        <a:pt x="0" y="135632"/>
                      </a:cubicBezTo>
                      <a:cubicBezTo>
                        <a:pt x="0" y="60725"/>
                        <a:pt x="149052" y="0"/>
                        <a:pt x="332916" y="0"/>
                      </a:cubicBezTo>
                      <a:cubicBezTo>
                        <a:pt x="516780" y="0"/>
                        <a:pt x="665832" y="60725"/>
                        <a:pt x="665832" y="135632"/>
                      </a:cubicBezTo>
                      <a:close/>
                    </a:path>
                  </a:pathLst>
                </a:custGeom>
                <a:solidFill>
                  <a:srgbClr val="005A9F"/>
                </a:solidFill>
                <a:ln w="8114" cap="flat">
                  <a:noFill/>
                  <a:prstDash val="solid"/>
                  <a:miter/>
                </a:ln>
              </p:spPr>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latin typeface="Neue Haas Grotesk Text Pro"/>
                    <a:ea typeface="+mn-ea"/>
                    <a:cs typeface="+mn-cs"/>
                  </a:endParaRPr>
                </a:p>
              </p:txBody>
            </p:sp>
            <p:grpSp>
              <p:nvGrpSpPr>
                <p:cNvPr id="560" name="Group 559">
                  <a:extLst>
                    <a:ext uri="{FF2B5EF4-FFF2-40B4-BE49-F238E27FC236}">
                      <a16:creationId xmlns:a16="http://schemas.microsoft.com/office/drawing/2014/main" id="{FEAADC87-FE50-459F-B4DC-9E4F94C3B021}"/>
                    </a:ext>
                  </a:extLst>
                </p:cNvPr>
                <p:cNvGrpSpPr/>
                <p:nvPr/>
              </p:nvGrpSpPr>
              <p:grpSpPr>
                <a:xfrm>
                  <a:off x="9243965" y="3994952"/>
                  <a:ext cx="284316" cy="343283"/>
                  <a:chOff x="9243965" y="3994952"/>
                  <a:chExt cx="284316" cy="343283"/>
                </a:xfrm>
              </p:grpSpPr>
              <p:sp>
                <p:nvSpPr>
                  <p:cNvPr id="561" name="Freeform: Shape 560">
                    <a:extLst>
                      <a:ext uri="{FF2B5EF4-FFF2-40B4-BE49-F238E27FC236}">
                        <a16:creationId xmlns:a16="http://schemas.microsoft.com/office/drawing/2014/main" id="{D12F9434-5171-4039-B3FD-F69B05E268FF}"/>
                      </a:ext>
                    </a:extLst>
                  </p:cNvPr>
                  <p:cNvSpPr/>
                  <p:nvPr/>
                </p:nvSpPr>
                <p:spPr>
                  <a:xfrm>
                    <a:off x="9243965" y="4018820"/>
                    <a:ext cx="284316" cy="319415"/>
                  </a:xfrm>
                  <a:custGeom>
                    <a:avLst/>
                    <a:gdLst>
                      <a:gd name="connsiteX0" fmla="*/ 332916 w 665832"/>
                      <a:gd name="connsiteY0" fmla="*/ 135632 h 748031"/>
                      <a:gd name="connsiteX1" fmla="*/ 0 w 665832"/>
                      <a:gd name="connsiteY1" fmla="*/ 0 h 748031"/>
                      <a:gd name="connsiteX2" fmla="*/ 0 w 665832"/>
                      <a:gd name="connsiteY2" fmla="*/ 617332 h 748031"/>
                      <a:gd name="connsiteX3" fmla="*/ 332916 w 665832"/>
                      <a:gd name="connsiteY3" fmla="*/ 752964 h 748031"/>
                      <a:gd name="connsiteX4" fmla="*/ 665832 w 665832"/>
                      <a:gd name="connsiteY4" fmla="*/ 617332 h 748031"/>
                      <a:gd name="connsiteX5" fmla="*/ 665832 w 665832"/>
                      <a:gd name="connsiteY5" fmla="*/ 0 h 748031"/>
                      <a:gd name="connsiteX6" fmla="*/ 332916 w 665832"/>
                      <a:gd name="connsiteY6" fmla="*/ 135632 h 748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5832" h="748031">
                        <a:moveTo>
                          <a:pt x="332916" y="135632"/>
                        </a:moveTo>
                        <a:cubicBezTo>
                          <a:pt x="149607" y="135632"/>
                          <a:pt x="0" y="74803"/>
                          <a:pt x="0" y="0"/>
                        </a:cubicBezTo>
                        <a:lnTo>
                          <a:pt x="0" y="617332"/>
                        </a:lnTo>
                        <a:cubicBezTo>
                          <a:pt x="0" y="692135"/>
                          <a:pt x="148785" y="752964"/>
                          <a:pt x="332916" y="752964"/>
                        </a:cubicBezTo>
                        <a:cubicBezTo>
                          <a:pt x="517047" y="752964"/>
                          <a:pt x="665832" y="692135"/>
                          <a:pt x="665832" y="617332"/>
                        </a:cubicBezTo>
                        <a:lnTo>
                          <a:pt x="665832" y="0"/>
                        </a:lnTo>
                        <a:cubicBezTo>
                          <a:pt x="666654" y="74803"/>
                          <a:pt x="517047" y="135632"/>
                          <a:pt x="332916" y="135632"/>
                        </a:cubicBezTo>
                        <a:close/>
                      </a:path>
                    </a:pathLst>
                  </a:custGeom>
                  <a:solidFill>
                    <a:srgbClr val="0078D4"/>
                  </a:solidFill>
                  <a:ln w="8114" cap="flat">
                    <a:noFill/>
                    <a:prstDash val="solid"/>
                    <a:miter/>
                  </a:ln>
                </p:spPr>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latin typeface="Neue Haas Grotesk Text Pro"/>
                      <a:ea typeface="+mn-ea"/>
                      <a:cs typeface="+mn-cs"/>
                    </a:endParaRPr>
                  </a:p>
                </p:txBody>
              </p:sp>
              <p:sp>
                <p:nvSpPr>
                  <p:cNvPr id="562" name="Freeform: Shape 561">
                    <a:extLst>
                      <a:ext uri="{FF2B5EF4-FFF2-40B4-BE49-F238E27FC236}">
                        <a16:creationId xmlns:a16="http://schemas.microsoft.com/office/drawing/2014/main" id="{0A53A484-0C64-4F2C-A92E-82DEB245BAFB}"/>
                      </a:ext>
                    </a:extLst>
                  </p:cNvPr>
                  <p:cNvSpPr/>
                  <p:nvPr/>
                </p:nvSpPr>
                <p:spPr>
                  <a:xfrm>
                    <a:off x="9274152" y="3994952"/>
                    <a:ext cx="221135" cy="80731"/>
                  </a:xfrm>
                  <a:custGeom>
                    <a:avLst/>
                    <a:gdLst>
                      <a:gd name="connsiteX0" fmla="*/ 524445 w 517869"/>
                      <a:gd name="connsiteY0" fmla="*/ 106862 h 189062"/>
                      <a:gd name="connsiteX1" fmla="*/ 262223 w 517869"/>
                      <a:gd name="connsiteY1" fmla="*/ 0 h 189062"/>
                      <a:gd name="connsiteX2" fmla="*/ 0 w 517869"/>
                      <a:gd name="connsiteY2" fmla="*/ 106862 h 189062"/>
                      <a:gd name="connsiteX3" fmla="*/ 22194 w 517869"/>
                      <a:gd name="connsiteY3" fmla="*/ 149606 h 189062"/>
                      <a:gd name="connsiteX4" fmla="*/ 262223 w 517869"/>
                      <a:gd name="connsiteY4" fmla="*/ 190707 h 189062"/>
                      <a:gd name="connsiteX5" fmla="*/ 503073 w 517869"/>
                      <a:gd name="connsiteY5" fmla="*/ 149606 h 189062"/>
                      <a:gd name="connsiteX6" fmla="*/ 524445 w 517869"/>
                      <a:gd name="connsiteY6" fmla="*/ 106862 h 18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869" h="189062">
                        <a:moveTo>
                          <a:pt x="524445" y="106862"/>
                        </a:moveTo>
                        <a:cubicBezTo>
                          <a:pt x="524445" y="47677"/>
                          <a:pt x="406897" y="0"/>
                          <a:pt x="262223" y="0"/>
                        </a:cubicBezTo>
                        <a:cubicBezTo>
                          <a:pt x="117548" y="0"/>
                          <a:pt x="0" y="47677"/>
                          <a:pt x="0" y="106862"/>
                        </a:cubicBezTo>
                        <a:cubicBezTo>
                          <a:pt x="0" y="121658"/>
                          <a:pt x="7398" y="136454"/>
                          <a:pt x="22194" y="149606"/>
                        </a:cubicBezTo>
                        <a:cubicBezTo>
                          <a:pt x="83024" y="175089"/>
                          <a:pt x="167691" y="190707"/>
                          <a:pt x="262223" y="190707"/>
                        </a:cubicBezTo>
                        <a:cubicBezTo>
                          <a:pt x="356754" y="190707"/>
                          <a:pt x="442244" y="175089"/>
                          <a:pt x="503073" y="149606"/>
                        </a:cubicBezTo>
                        <a:cubicBezTo>
                          <a:pt x="517047" y="136454"/>
                          <a:pt x="524445" y="121658"/>
                          <a:pt x="524445" y="106862"/>
                        </a:cubicBezTo>
                        <a:close/>
                      </a:path>
                    </a:pathLst>
                  </a:custGeom>
                  <a:solidFill>
                    <a:srgbClr val="50E6FF"/>
                  </a:solidFill>
                  <a:ln w="8114" cap="flat">
                    <a:noFill/>
                    <a:prstDash val="solid"/>
                    <a:miter/>
                  </a:ln>
                </p:spPr>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latin typeface="Neue Haas Grotesk Text Pro"/>
                      <a:ea typeface="+mn-ea"/>
                      <a:cs typeface="+mn-cs"/>
                    </a:endParaRPr>
                  </a:p>
                </p:txBody>
              </p:sp>
            </p:grpSp>
          </p:grpSp>
        </p:grpSp>
        <p:grpSp>
          <p:nvGrpSpPr>
            <p:cNvPr id="525" name="Group 524">
              <a:extLst>
                <a:ext uri="{FF2B5EF4-FFF2-40B4-BE49-F238E27FC236}">
                  <a16:creationId xmlns:a16="http://schemas.microsoft.com/office/drawing/2014/main" id="{E426EE12-C8E5-4227-ADF6-97B8F24F8EE8}"/>
                </a:ext>
              </a:extLst>
            </p:cNvPr>
            <p:cNvGrpSpPr/>
            <p:nvPr/>
          </p:nvGrpSpPr>
          <p:grpSpPr>
            <a:xfrm>
              <a:off x="2318533" y="4968080"/>
              <a:ext cx="307423" cy="307421"/>
              <a:chOff x="2318533" y="4968080"/>
              <a:chExt cx="307423" cy="307421"/>
            </a:xfrm>
          </p:grpSpPr>
          <p:sp>
            <p:nvSpPr>
              <p:cNvPr id="551" name="Oval 550">
                <a:extLst>
                  <a:ext uri="{FF2B5EF4-FFF2-40B4-BE49-F238E27FC236}">
                    <a16:creationId xmlns:a16="http://schemas.microsoft.com/office/drawing/2014/main" id="{488D592E-3F8C-4D0D-840F-9355748578AC}"/>
                  </a:ext>
                </a:extLst>
              </p:cNvPr>
              <p:cNvSpPr/>
              <p:nvPr/>
            </p:nvSpPr>
            <p:spPr bwMode="auto">
              <a:xfrm>
                <a:off x="2318533" y="4968080"/>
                <a:ext cx="307423" cy="307421"/>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grpSp>
            <p:nvGrpSpPr>
              <p:cNvPr id="552" name="speed 2" descr=" speed">
                <a:extLst>
                  <a:ext uri="{FF2B5EF4-FFF2-40B4-BE49-F238E27FC236}">
                    <a16:creationId xmlns:a16="http://schemas.microsoft.com/office/drawing/2014/main" id="{76813C87-2DF5-454A-B676-3C79A4C66FAA}"/>
                  </a:ext>
                </a:extLst>
              </p:cNvPr>
              <p:cNvGrpSpPr/>
              <p:nvPr/>
            </p:nvGrpSpPr>
            <p:grpSpPr>
              <a:xfrm>
                <a:off x="2357223" y="5006769"/>
                <a:ext cx="230042" cy="230042"/>
                <a:chOff x="1600639" y="3957576"/>
                <a:chExt cx="462421" cy="462421"/>
              </a:xfrm>
            </p:grpSpPr>
            <p:sp>
              <p:nvSpPr>
                <p:cNvPr id="553" name="Oval 552">
                  <a:extLst>
                    <a:ext uri="{FF2B5EF4-FFF2-40B4-BE49-F238E27FC236}">
                      <a16:creationId xmlns:a16="http://schemas.microsoft.com/office/drawing/2014/main" id="{AF502C2C-E6C4-4BA5-AC47-903D1F2E2D5F}"/>
                    </a:ext>
                  </a:extLst>
                </p:cNvPr>
                <p:cNvSpPr>
                  <a:spLocks noChangeArrowheads="1"/>
                </p:cNvSpPr>
                <p:nvPr/>
              </p:nvSpPr>
              <p:spPr bwMode="auto">
                <a:xfrm>
                  <a:off x="1600639" y="3957576"/>
                  <a:ext cx="462421" cy="462421"/>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554" name="Freeform 169">
                  <a:extLst>
                    <a:ext uri="{FF2B5EF4-FFF2-40B4-BE49-F238E27FC236}">
                      <a16:creationId xmlns:a16="http://schemas.microsoft.com/office/drawing/2014/main" id="{91D896B5-0275-4C10-ACF2-5494875A605A}"/>
                    </a:ext>
                  </a:extLst>
                </p:cNvPr>
                <p:cNvSpPr>
                  <a:spLocks/>
                </p:cNvSpPr>
                <p:nvPr/>
              </p:nvSpPr>
              <p:spPr bwMode="auto">
                <a:xfrm>
                  <a:off x="1659621" y="4016558"/>
                  <a:ext cx="342098" cy="301989"/>
                </a:xfrm>
                <a:custGeom>
                  <a:avLst/>
                  <a:gdLst>
                    <a:gd name="T0" fmla="*/ 24 w 137"/>
                    <a:gd name="T1" fmla="*/ 121 h 121"/>
                    <a:gd name="T2" fmla="*/ 0 w 137"/>
                    <a:gd name="T3" fmla="*/ 69 h 121"/>
                    <a:gd name="T4" fmla="*/ 69 w 137"/>
                    <a:gd name="T5" fmla="*/ 0 h 121"/>
                    <a:gd name="T6" fmla="*/ 137 w 137"/>
                    <a:gd name="T7" fmla="*/ 69 h 121"/>
                    <a:gd name="T8" fmla="*/ 114 w 137"/>
                    <a:gd name="T9" fmla="*/ 121 h 121"/>
                  </a:gdLst>
                  <a:ahLst/>
                  <a:cxnLst>
                    <a:cxn ang="0">
                      <a:pos x="T0" y="T1"/>
                    </a:cxn>
                    <a:cxn ang="0">
                      <a:pos x="T2" y="T3"/>
                    </a:cxn>
                    <a:cxn ang="0">
                      <a:pos x="T4" y="T5"/>
                    </a:cxn>
                    <a:cxn ang="0">
                      <a:pos x="T6" y="T7"/>
                    </a:cxn>
                    <a:cxn ang="0">
                      <a:pos x="T8" y="T9"/>
                    </a:cxn>
                  </a:cxnLst>
                  <a:rect l="0" t="0" r="r" b="b"/>
                  <a:pathLst>
                    <a:path w="137" h="121">
                      <a:moveTo>
                        <a:pt x="24" y="121"/>
                      </a:moveTo>
                      <a:cubicBezTo>
                        <a:pt x="9" y="108"/>
                        <a:pt x="0" y="90"/>
                        <a:pt x="0" y="69"/>
                      </a:cubicBezTo>
                      <a:cubicBezTo>
                        <a:pt x="0" y="31"/>
                        <a:pt x="31" y="0"/>
                        <a:pt x="69" y="0"/>
                      </a:cubicBezTo>
                      <a:cubicBezTo>
                        <a:pt x="107" y="0"/>
                        <a:pt x="137" y="31"/>
                        <a:pt x="137" y="69"/>
                      </a:cubicBezTo>
                      <a:cubicBezTo>
                        <a:pt x="137" y="90"/>
                        <a:pt x="128" y="108"/>
                        <a:pt x="114" y="121"/>
                      </a:cubicBezTo>
                    </a:path>
                  </a:pathLst>
                </a:custGeom>
                <a:noFill/>
                <a:ln w="19050" cap="flat">
                  <a:solidFill>
                    <a:srgbClr val="4FE4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555" name="Oval 554">
                  <a:extLst>
                    <a:ext uri="{FF2B5EF4-FFF2-40B4-BE49-F238E27FC236}">
                      <a16:creationId xmlns:a16="http://schemas.microsoft.com/office/drawing/2014/main" id="{EDA7BE69-69C7-4881-B398-4E04465221C2}"/>
                    </a:ext>
                  </a:extLst>
                </p:cNvPr>
                <p:cNvSpPr>
                  <a:spLocks noChangeArrowheads="1"/>
                </p:cNvSpPr>
                <p:nvPr/>
              </p:nvSpPr>
              <p:spPr bwMode="auto">
                <a:xfrm>
                  <a:off x="1798819" y="4155756"/>
                  <a:ext cx="68420" cy="68420"/>
                </a:xfrm>
                <a:prstGeom prst="ellipse">
                  <a:avLst/>
                </a:prstGeom>
                <a:noFill/>
                <a:ln w="17463"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sp>
              <p:nvSpPr>
                <p:cNvPr id="556" name="Line 171">
                  <a:extLst>
                    <a:ext uri="{FF2B5EF4-FFF2-40B4-BE49-F238E27FC236}">
                      <a16:creationId xmlns:a16="http://schemas.microsoft.com/office/drawing/2014/main" id="{85CAAD24-639B-4556-837B-7781BF797DE8}"/>
                    </a:ext>
                  </a:extLst>
                </p:cNvPr>
                <p:cNvSpPr>
                  <a:spLocks noChangeShapeType="1"/>
                </p:cNvSpPr>
                <p:nvPr/>
              </p:nvSpPr>
              <p:spPr bwMode="auto">
                <a:xfrm flipV="1">
                  <a:off x="1857801" y="4056666"/>
                  <a:ext cx="106169" cy="108527"/>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Neue Haas Grotesk Text Pro"/>
                    <a:ea typeface="+mn-ea"/>
                    <a:cs typeface="+mn-cs"/>
                  </a:endParaRPr>
                </a:p>
              </p:txBody>
            </p:sp>
          </p:grpSp>
        </p:grpSp>
        <p:grpSp>
          <p:nvGrpSpPr>
            <p:cNvPr id="526" name="Group 525">
              <a:extLst>
                <a:ext uri="{FF2B5EF4-FFF2-40B4-BE49-F238E27FC236}">
                  <a16:creationId xmlns:a16="http://schemas.microsoft.com/office/drawing/2014/main" id="{36C10DD0-90A7-4572-B576-EB18CF7AC7AC}"/>
                </a:ext>
              </a:extLst>
            </p:cNvPr>
            <p:cNvGrpSpPr/>
            <p:nvPr/>
          </p:nvGrpSpPr>
          <p:grpSpPr>
            <a:xfrm>
              <a:off x="3865378" y="3601136"/>
              <a:ext cx="246926" cy="246927"/>
              <a:chOff x="3865378" y="3601136"/>
              <a:chExt cx="246926" cy="246927"/>
            </a:xfrm>
          </p:grpSpPr>
          <p:sp>
            <p:nvSpPr>
              <p:cNvPr id="549" name="Oval 548">
                <a:extLst>
                  <a:ext uri="{FF2B5EF4-FFF2-40B4-BE49-F238E27FC236}">
                    <a16:creationId xmlns:a16="http://schemas.microsoft.com/office/drawing/2014/main" id="{223541C0-561E-4FC9-A787-42364744FEA8}"/>
                  </a:ext>
                </a:extLst>
              </p:cNvPr>
              <p:cNvSpPr/>
              <p:nvPr/>
            </p:nvSpPr>
            <p:spPr bwMode="auto">
              <a:xfrm>
                <a:off x="3865378" y="3601136"/>
                <a:ext cx="246926" cy="246927"/>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pic>
            <p:nvPicPr>
              <p:cNvPr id="550" name="lock 2" descr="lock">
                <a:extLst>
                  <a:ext uri="{FF2B5EF4-FFF2-40B4-BE49-F238E27FC236}">
                    <a16:creationId xmlns:a16="http://schemas.microsoft.com/office/drawing/2014/main" id="{B674E1B6-7711-4007-BF84-90545ED5C90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913152" y="3648910"/>
                <a:ext cx="151378" cy="151378"/>
              </a:xfrm>
              <a:prstGeom prst="rect">
                <a:avLst/>
              </a:prstGeom>
            </p:spPr>
          </p:pic>
        </p:grpSp>
        <p:grpSp>
          <p:nvGrpSpPr>
            <p:cNvPr id="527" name="Group 526">
              <a:extLst>
                <a:ext uri="{FF2B5EF4-FFF2-40B4-BE49-F238E27FC236}">
                  <a16:creationId xmlns:a16="http://schemas.microsoft.com/office/drawing/2014/main" id="{B48F0576-F374-4006-8613-494F949E03A4}"/>
                </a:ext>
              </a:extLst>
            </p:cNvPr>
            <p:cNvGrpSpPr/>
            <p:nvPr/>
          </p:nvGrpSpPr>
          <p:grpSpPr>
            <a:xfrm>
              <a:off x="4872864" y="3810719"/>
              <a:ext cx="313253" cy="313252"/>
              <a:chOff x="4872864" y="3810719"/>
              <a:chExt cx="313253" cy="313252"/>
            </a:xfrm>
          </p:grpSpPr>
          <p:sp>
            <p:nvSpPr>
              <p:cNvPr id="528" name="Oval 527">
                <a:extLst>
                  <a:ext uri="{FF2B5EF4-FFF2-40B4-BE49-F238E27FC236}">
                    <a16:creationId xmlns:a16="http://schemas.microsoft.com/office/drawing/2014/main" id="{FD21C2CE-E934-45BE-B513-1B6810DC5B8D}"/>
                  </a:ext>
                </a:extLst>
              </p:cNvPr>
              <p:cNvSpPr/>
              <p:nvPr/>
            </p:nvSpPr>
            <p:spPr bwMode="auto">
              <a:xfrm>
                <a:off x="4872864" y="3810719"/>
                <a:ext cx="313253" cy="313252"/>
              </a:xfrm>
              <a:prstGeom prst="ellipse">
                <a:avLst/>
              </a:prstGeom>
              <a:solidFill>
                <a:sysClr val="window" lastClr="FFFFFF"/>
              </a:solidFill>
              <a:ln w="12700" cap="flat" cmpd="sng" algn="ctr">
                <a:solidFill>
                  <a:srgbClr val="F5A700"/>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Neue Haas Grotesk Text Pro"/>
                  <a:ea typeface="Segoe UI" pitchFamily="34" charset="0"/>
                  <a:cs typeface="Segoe UI" pitchFamily="34" charset="0"/>
                </a:endParaRPr>
              </a:p>
            </p:txBody>
          </p:sp>
          <p:grpSp>
            <p:nvGrpSpPr>
              <p:cNvPr id="529" name="chips" descr="chips">
                <a:extLst>
                  <a:ext uri="{FF2B5EF4-FFF2-40B4-BE49-F238E27FC236}">
                    <a16:creationId xmlns:a16="http://schemas.microsoft.com/office/drawing/2014/main" id="{3A85EA75-D4E1-4893-839A-3D2B1BD0F572}"/>
                  </a:ext>
                </a:extLst>
              </p:cNvPr>
              <p:cNvGrpSpPr>
                <a:grpSpLocks noChangeAspect="1"/>
              </p:cNvGrpSpPr>
              <p:nvPr/>
            </p:nvGrpSpPr>
            <p:grpSpPr bwMode="auto">
              <a:xfrm>
                <a:off x="4929469" y="3866986"/>
                <a:ext cx="200042" cy="200719"/>
                <a:chOff x="2192" y="808"/>
                <a:chExt cx="295" cy="296"/>
              </a:xfrm>
            </p:grpSpPr>
            <p:sp>
              <p:nvSpPr>
                <p:cNvPr id="530" name="AutoShape 3">
                  <a:extLst>
                    <a:ext uri="{FF2B5EF4-FFF2-40B4-BE49-F238E27FC236}">
                      <a16:creationId xmlns:a16="http://schemas.microsoft.com/office/drawing/2014/main" id="{8E010F4D-D0B8-49AD-9C08-01F1DBB6C8BF}"/>
                    </a:ext>
                  </a:extLst>
                </p:cNvPr>
                <p:cNvSpPr>
                  <a:spLocks noChangeAspect="1" noChangeArrowheads="1" noTextEdit="1"/>
                </p:cNvSpPr>
                <p:nvPr/>
              </p:nvSpPr>
              <p:spPr bwMode="auto">
                <a:xfrm>
                  <a:off x="2192" y="809"/>
                  <a:ext cx="295" cy="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531" name="Freeform 5">
                  <a:extLst>
                    <a:ext uri="{FF2B5EF4-FFF2-40B4-BE49-F238E27FC236}">
                      <a16:creationId xmlns:a16="http://schemas.microsoft.com/office/drawing/2014/main" id="{E2A06CEC-932F-4AE6-BF99-7AE69D4CEB96}"/>
                    </a:ext>
                  </a:extLst>
                </p:cNvPr>
                <p:cNvSpPr>
                  <a:spLocks/>
                </p:cNvSpPr>
                <p:nvPr/>
              </p:nvSpPr>
              <p:spPr bwMode="auto">
                <a:xfrm>
                  <a:off x="2260" y="837"/>
                  <a:ext cx="207" cy="199"/>
                </a:xfrm>
                <a:custGeom>
                  <a:avLst/>
                  <a:gdLst>
                    <a:gd name="T0" fmla="*/ 104 w 207"/>
                    <a:gd name="T1" fmla="*/ 0 h 199"/>
                    <a:gd name="T2" fmla="*/ 104 w 207"/>
                    <a:gd name="T3" fmla="*/ 0 h 199"/>
                    <a:gd name="T4" fmla="*/ 18 w 207"/>
                    <a:gd name="T5" fmla="*/ 0 h 199"/>
                    <a:gd name="T6" fmla="*/ 15 w 207"/>
                    <a:gd name="T7" fmla="*/ 84 h 199"/>
                    <a:gd name="T8" fmla="*/ 0 w 207"/>
                    <a:gd name="T9" fmla="*/ 119 h 199"/>
                    <a:gd name="T10" fmla="*/ 74 w 207"/>
                    <a:gd name="T11" fmla="*/ 118 h 199"/>
                    <a:gd name="T12" fmla="*/ 80 w 207"/>
                    <a:gd name="T13" fmla="*/ 199 h 199"/>
                    <a:gd name="T14" fmla="*/ 115 w 207"/>
                    <a:gd name="T15" fmla="*/ 184 h 199"/>
                    <a:gd name="T16" fmla="*/ 207 w 207"/>
                    <a:gd name="T17" fmla="*/ 183 h 199"/>
                    <a:gd name="T18" fmla="*/ 207 w 207"/>
                    <a:gd name="T19" fmla="*/ 0 h 199"/>
                    <a:gd name="T20" fmla="*/ 104 w 207"/>
                    <a:gd name="T21"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7" h="199">
                      <a:moveTo>
                        <a:pt x="104" y="0"/>
                      </a:moveTo>
                      <a:lnTo>
                        <a:pt x="104" y="0"/>
                      </a:lnTo>
                      <a:lnTo>
                        <a:pt x="18" y="0"/>
                      </a:lnTo>
                      <a:lnTo>
                        <a:pt x="15" y="84"/>
                      </a:lnTo>
                      <a:lnTo>
                        <a:pt x="0" y="119"/>
                      </a:lnTo>
                      <a:lnTo>
                        <a:pt x="74" y="118"/>
                      </a:lnTo>
                      <a:lnTo>
                        <a:pt x="80" y="199"/>
                      </a:lnTo>
                      <a:lnTo>
                        <a:pt x="115" y="184"/>
                      </a:lnTo>
                      <a:lnTo>
                        <a:pt x="207" y="183"/>
                      </a:lnTo>
                      <a:lnTo>
                        <a:pt x="207" y="0"/>
                      </a:lnTo>
                      <a:lnTo>
                        <a:pt x="104"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532" name="Rectangle 6">
                  <a:extLst>
                    <a:ext uri="{FF2B5EF4-FFF2-40B4-BE49-F238E27FC236}">
                      <a16:creationId xmlns:a16="http://schemas.microsoft.com/office/drawing/2014/main" id="{B4CB040C-B4BD-4EDB-BF21-58BC0B86EA0C}"/>
                    </a:ext>
                  </a:extLst>
                </p:cNvPr>
                <p:cNvSpPr>
                  <a:spLocks noChangeArrowheads="1"/>
                </p:cNvSpPr>
                <p:nvPr/>
              </p:nvSpPr>
              <p:spPr bwMode="auto">
                <a:xfrm>
                  <a:off x="2192" y="994"/>
                  <a:ext cx="15" cy="1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533" name="Rectangle 7">
                  <a:extLst>
                    <a:ext uri="{FF2B5EF4-FFF2-40B4-BE49-F238E27FC236}">
                      <a16:creationId xmlns:a16="http://schemas.microsoft.com/office/drawing/2014/main" id="{4915EAFA-3C25-4F84-B474-E08A900CE7B9}"/>
                    </a:ext>
                  </a:extLst>
                </p:cNvPr>
                <p:cNvSpPr>
                  <a:spLocks noChangeArrowheads="1"/>
                </p:cNvSpPr>
                <p:nvPr/>
              </p:nvSpPr>
              <p:spPr bwMode="auto">
                <a:xfrm>
                  <a:off x="2192" y="1026"/>
                  <a:ext cx="15" cy="15"/>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534" name="Rectangle 8">
                  <a:extLst>
                    <a:ext uri="{FF2B5EF4-FFF2-40B4-BE49-F238E27FC236}">
                      <a16:creationId xmlns:a16="http://schemas.microsoft.com/office/drawing/2014/main" id="{9ED20E92-700A-4298-A738-EF9F4C73BCF9}"/>
                    </a:ext>
                  </a:extLst>
                </p:cNvPr>
                <p:cNvSpPr>
                  <a:spLocks noChangeArrowheads="1"/>
                </p:cNvSpPr>
                <p:nvPr/>
              </p:nvSpPr>
              <p:spPr bwMode="auto">
                <a:xfrm>
                  <a:off x="2192" y="1057"/>
                  <a:ext cx="15" cy="15"/>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535" name="Rectangle 9">
                  <a:extLst>
                    <a:ext uri="{FF2B5EF4-FFF2-40B4-BE49-F238E27FC236}">
                      <a16:creationId xmlns:a16="http://schemas.microsoft.com/office/drawing/2014/main" id="{35663B62-9B90-4EF1-8249-B466B2497641}"/>
                    </a:ext>
                  </a:extLst>
                </p:cNvPr>
                <p:cNvSpPr>
                  <a:spLocks noChangeArrowheads="1"/>
                </p:cNvSpPr>
                <p:nvPr/>
              </p:nvSpPr>
              <p:spPr bwMode="auto">
                <a:xfrm>
                  <a:off x="2192" y="964"/>
                  <a:ext cx="15" cy="15"/>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536" name="Rectangle 10">
                  <a:extLst>
                    <a:ext uri="{FF2B5EF4-FFF2-40B4-BE49-F238E27FC236}">
                      <a16:creationId xmlns:a16="http://schemas.microsoft.com/office/drawing/2014/main" id="{ED596D07-B453-432F-A1E4-4AD9AEE67509}"/>
                    </a:ext>
                  </a:extLst>
                </p:cNvPr>
                <p:cNvSpPr>
                  <a:spLocks noChangeArrowheads="1"/>
                </p:cNvSpPr>
                <p:nvPr/>
              </p:nvSpPr>
              <p:spPr bwMode="auto">
                <a:xfrm>
                  <a:off x="2348" y="994"/>
                  <a:ext cx="16" cy="1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537" name="Freeform 11">
                  <a:extLst>
                    <a:ext uri="{FF2B5EF4-FFF2-40B4-BE49-F238E27FC236}">
                      <a16:creationId xmlns:a16="http://schemas.microsoft.com/office/drawing/2014/main" id="{C1DF8F4F-ADB2-4BB7-AAEA-C2DBEBA021E3}"/>
                    </a:ext>
                  </a:extLst>
                </p:cNvPr>
                <p:cNvSpPr>
                  <a:spLocks/>
                </p:cNvSpPr>
                <p:nvPr/>
              </p:nvSpPr>
              <p:spPr bwMode="auto">
                <a:xfrm>
                  <a:off x="2348" y="1057"/>
                  <a:ext cx="16" cy="15"/>
                </a:xfrm>
                <a:custGeom>
                  <a:avLst/>
                  <a:gdLst>
                    <a:gd name="T0" fmla="*/ 0 w 16"/>
                    <a:gd name="T1" fmla="*/ 0 h 15"/>
                    <a:gd name="T2" fmla="*/ 0 w 16"/>
                    <a:gd name="T3" fmla="*/ 15 h 15"/>
                    <a:gd name="T4" fmla="*/ 15 w 16"/>
                    <a:gd name="T5" fmla="*/ 15 h 15"/>
                    <a:gd name="T6" fmla="*/ 16 w 16"/>
                    <a:gd name="T7" fmla="*/ 15 h 15"/>
                    <a:gd name="T8" fmla="*/ 16 w 16"/>
                    <a:gd name="T9" fmla="*/ 0 h 15"/>
                    <a:gd name="T10" fmla="*/ 15 w 16"/>
                    <a:gd name="T11" fmla="*/ 0 h 15"/>
                    <a:gd name="T12" fmla="*/ 0 w 16"/>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16" h="15">
                      <a:moveTo>
                        <a:pt x="0" y="0"/>
                      </a:moveTo>
                      <a:lnTo>
                        <a:pt x="0" y="15"/>
                      </a:lnTo>
                      <a:lnTo>
                        <a:pt x="15" y="15"/>
                      </a:lnTo>
                      <a:lnTo>
                        <a:pt x="16" y="15"/>
                      </a:lnTo>
                      <a:lnTo>
                        <a:pt x="16" y="0"/>
                      </a:lnTo>
                      <a:lnTo>
                        <a:pt x="15" y="0"/>
                      </a:lnTo>
                      <a:lnTo>
                        <a:pt x="0"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538" name="Rectangle 12">
                  <a:extLst>
                    <a:ext uri="{FF2B5EF4-FFF2-40B4-BE49-F238E27FC236}">
                      <a16:creationId xmlns:a16="http://schemas.microsoft.com/office/drawing/2014/main" id="{1F73E133-A01F-49D5-BD1C-70FC6047F7AB}"/>
                    </a:ext>
                  </a:extLst>
                </p:cNvPr>
                <p:cNvSpPr>
                  <a:spLocks noChangeArrowheads="1"/>
                </p:cNvSpPr>
                <p:nvPr/>
              </p:nvSpPr>
              <p:spPr bwMode="auto">
                <a:xfrm>
                  <a:off x="2255" y="1089"/>
                  <a:ext cx="15" cy="14"/>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539" name="Rectangle 13">
                  <a:extLst>
                    <a:ext uri="{FF2B5EF4-FFF2-40B4-BE49-F238E27FC236}">
                      <a16:creationId xmlns:a16="http://schemas.microsoft.com/office/drawing/2014/main" id="{24F154C2-451B-488C-8687-A1460035DDAA}"/>
                    </a:ext>
                  </a:extLst>
                </p:cNvPr>
                <p:cNvSpPr>
                  <a:spLocks noChangeArrowheads="1"/>
                </p:cNvSpPr>
                <p:nvPr/>
              </p:nvSpPr>
              <p:spPr bwMode="auto">
                <a:xfrm>
                  <a:off x="2224" y="1089"/>
                  <a:ext cx="15" cy="14"/>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540" name="Freeform 14">
                  <a:extLst>
                    <a:ext uri="{FF2B5EF4-FFF2-40B4-BE49-F238E27FC236}">
                      <a16:creationId xmlns:a16="http://schemas.microsoft.com/office/drawing/2014/main" id="{FB86F2C0-EA76-4578-8CAF-A1EEF15FFE3A}"/>
                    </a:ext>
                  </a:extLst>
                </p:cNvPr>
                <p:cNvSpPr>
                  <a:spLocks/>
                </p:cNvSpPr>
                <p:nvPr/>
              </p:nvSpPr>
              <p:spPr bwMode="auto">
                <a:xfrm>
                  <a:off x="2223" y="932"/>
                  <a:ext cx="15" cy="16"/>
                </a:xfrm>
                <a:custGeom>
                  <a:avLst/>
                  <a:gdLst>
                    <a:gd name="T0" fmla="*/ 15 w 15"/>
                    <a:gd name="T1" fmla="*/ 1 h 16"/>
                    <a:gd name="T2" fmla="*/ 15 w 15"/>
                    <a:gd name="T3" fmla="*/ 0 h 16"/>
                    <a:gd name="T4" fmla="*/ 0 w 15"/>
                    <a:gd name="T5" fmla="*/ 0 h 16"/>
                    <a:gd name="T6" fmla="*/ 0 w 15"/>
                    <a:gd name="T7" fmla="*/ 1 h 16"/>
                    <a:gd name="T8" fmla="*/ 0 w 15"/>
                    <a:gd name="T9" fmla="*/ 16 h 16"/>
                    <a:gd name="T10" fmla="*/ 15 w 15"/>
                    <a:gd name="T11" fmla="*/ 16 h 16"/>
                    <a:gd name="T12" fmla="*/ 15 w 15"/>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15" h="16">
                      <a:moveTo>
                        <a:pt x="15" y="1"/>
                      </a:moveTo>
                      <a:lnTo>
                        <a:pt x="15" y="0"/>
                      </a:lnTo>
                      <a:lnTo>
                        <a:pt x="0" y="0"/>
                      </a:lnTo>
                      <a:lnTo>
                        <a:pt x="0" y="1"/>
                      </a:lnTo>
                      <a:lnTo>
                        <a:pt x="0" y="16"/>
                      </a:lnTo>
                      <a:lnTo>
                        <a:pt x="15" y="16"/>
                      </a:lnTo>
                      <a:lnTo>
                        <a:pt x="15" y="1"/>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541" name="Rectangle 15">
                  <a:extLst>
                    <a:ext uri="{FF2B5EF4-FFF2-40B4-BE49-F238E27FC236}">
                      <a16:creationId xmlns:a16="http://schemas.microsoft.com/office/drawing/2014/main" id="{E4BD85EA-7822-41DA-81FF-E02033CCCFBA}"/>
                    </a:ext>
                  </a:extLst>
                </p:cNvPr>
                <p:cNvSpPr>
                  <a:spLocks noChangeArrowheads="1"/>
                </p:cNvSpPr>
                <p:nvPr/>
              </p:nvSpPr>
              <p:spPr bwMode="auto">
                <a:xfrm>
                  <a:off x="2317" y="1089"/>
                  <a:ext cx="16" cy="14"/>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542" name="Rectangle 16">
                  <a:extLst>
                    <a:ext uri="{FF2B5EF4-FFF2-40B4-BE49-F238E27FC236}">
                      <a16:creationId xmlns:a16="http://schemas.microsoft.com/office/drawing/2014/main" id="{143F38FB-2A16-4750-B547-DF9AC2C2C803}"/>
                    </a:ext>
                  </a:extLst>
                </p:cNvPr>
                <p:cNvSpPr>
                  <a:spLocks noChangeArrowheads="1"/>
                </p:cNvSpPr>
                <p:nvPr/>
              </p:nvSpPr>
              <p:spPr bwMode="auto">
                <a:xfrm>
                  <a:off x="2285" y="1089"/>
                  <a:ext cx="16" cy="14"/>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543" name="Freeform 17">
                  <a:extLst>
                    <a:ext uri="{FF2B5EF4-FFF2-40B4-BE49-F238E27FC236}">
                      <a16:creationId xmlns:a16="http://schemas.microsoft.com/office/drawing/2014/main" id="{D7815413-0E8A-418A-838D-62A899C967B8}"/>
                    </a:ext>
                  </a:extLst>
                </p:cNvPr>
                <p:cNvSpPr>
                  <a:spLocks/>
                </p:cNvSpPr>
                <p:nvPr/>
              </p:nvSpPr>
              <p:spPr bwMode="auto">
                <a:xfrm>
                  <a:off x="2348" y="1025"/>
                  <a:ext cx="16" cy="16"/>
                </a:xfrm>
                <a:custGeom>
                  <a:avLst/>
                  <a:gdLst>
                    <a:gd name="T0" fmla="*/ 16 w 16"/>
                    <a:gd name="T1" fmla="*/ 0 h 16"/>
                    <a:gd name="T2" fmla="*/ 0 w 16"/>
                    <a:gd name="T3" fmla="*/ 0 h 16"/>
                    <a:gd name="T4" fmla="*/ 0 w 16"/>
                    <a:gd name="T5" fmla="*/ 1 h 16"/>
                    <a:gd name="T6" fmla="*/ 0 w 16"/>
                    <a:gd name="T7" fmla="*/ 16 h 16"/>
                    <a:gd name="T8" fmla="*/ 16 w 16"/>
                    <a:gd name="T9" fmla="*/ 16 h 16"/>
                    <a:gd name="T10" fmla="*/ 16 w 16"/>
                    <a:gd name="T11" fmla="*/ 0 h 16"/>
                  </a:gdLst>
                  <a:ahLst/>
                  <a:cxnLst>
                    <a:cxn ang="0">
                      <a:pos x="T0" y="T1"/>
                    </a:cxn>
                    <a:cxn ang="0">
                      <a:pos x="T2" y="T3"/>
                    </a:cxn>
                    <a:cxn ang="0">
                      <a:pos x="T4" y="T5"/>
                    </a:cxn>
                    <a:cxn ang="0">
                      <a:pos x="T6" y="T7"/>
                    </a:cxn>
                    <a:cxn ang="0">
                      <a:pos x="T8" y="T9"/>
                    </a:cxn>
                    <a:cxn ang="0">
                      <a:pos x="T10" y="T11"/>
                    </a:cxn>
                  </a:cxnLst>
                  <a:rect l="0" t="0" r="r" b="b"/>
                  <a:pathLst>
                    <a:path w="16" h="16">
                      <a:moveTo>
                        <a:pt x="16" y="0"/>
                      </a:moveTo>
                      <a:lnTo>
                        <a:pt x="0" y="0"/>
                      </a:lnTo>
                      <a:lnTo>
                        <a:pt x="0" y="1"/>
                      </a:lnTo>
                      <a:lnTo>
                        <a:pt x="0" y="16"/>
                      </a:lnTo>
                      <a:lnTo>
                        <a:pt x="16" y="16"/>
                      </a:lnTo>
                      <a:lnTo>
                        <a:pt x="16"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544" name="Freeform 18">
                  <a:extLst>
                    <a:ext uri="{FF2B5EF4-FFF2-40B4-BE49-F238E27FC236}">
                      <a16:creationId xmlns:a16="http://schemas.microsoft.com/office/drawing/2014/main" id="{4375071C-6482-4B27-AB0E-5C67E30BB167}"/>
                    </a:ext>
                  </a:extLst>
                </p:cNvPr>
                <p:cNvSpPr>
                  <a:spLocks/>
                </p:cNvSpPr>
                <p:nvPr/>
              </p:nvSpPr>
              <p:spPr bwMode="auto">
                <a:xfrm>
                  <a:off x="2344" y="962"/>
                  <a:ext cx="20" cy="16"/>
                </a:xfrm>
                <a:custGeom>
                  <a:avLst/>
                  <a:gdLst>
                    <a:gd name="T0" fmla="*/ 0 w 20"/>
                    <a:gd name="T1" fmla="*/ 16 h 16"/>
                    <a:gd name="T2" fmla="*/ 20 w 20"/>
                    <a:gd name="T3" fmla="*/ 16 h 16"/>
                    <a:gd name="T4" fmla="*/ 20 w 20"/>
                    <a:gd name="T5" fmla="*/ 2 h 16"/>
                    <a:gd name="T6" fmla="*/ 20 w 20"/>
                    <a:gd name="T7" fmla="*/ 0 h 16"/>
                    <a:gd name="T8" fmla="*/ 4 w 20"/>
                    <a:gd name="T9" fmla="*/ 0 h 16"/>
                    <a:gd name="T10" fmla="*/ 4 w 20"/>
                    <a:gd name="T11" fmla="*/ 2 h 16"/>
                    <a:gd name="T12" fmla="*/ 0 w 20"/>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20" h="16">
                      <a:moveTo>
                        <a:pt x="0" y="16"/>
                      </a:moveTo>
                      <a:lnTo>
                        <a:pt x="20" y="16"/>
                      </a:lnTo>
                      <a:lnTo>
                        <a:pt x="20" y="2"/>
                      </a:lnTo>
                      <a:lnTo>
                        <a:pt x="20" y="0"/>
                      </a:lnTo>
                      <a:lnTo>
                        <a:pt x="4" y="0"/>
                      </a:lnTo>
                      <a:lnTo>
                        <a:pt x="4" y="2"/>
                      </a:lnTo>
                      <a:lnTo>
                        <a:pt x="0" y="16"/>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545" name="Freeform 19">
                  <a:extLst>
                    <a:ext uri="{FF2B5EF4-FFF2-40B4-BE49-F238E27FC236}">
                      <a16:creationId xmlns:a16="http://schemas.microsoft.com/office/drawing/2014/main" id="{5628AD01-D36E-4458-BB4C-8B7539DBE824}"/>
                    </a:ext>
                  </a:extLst>
                </p:cNvPr>
                <p:cNvSpPr>
                  <a:spLocks/>
                </p:cNvSpPr>
                <p:nvPr/>
              </p:nvSpPr>
              <p:spPr bwMode="auto">
                <a:xfrm>
                  <a:off x="2255" y="932"/>
                  <a:ext cx="78" cy="21"/>
                </a:xfrm>
                <a:custGeom>
                  <a:avLst/>
                  <a:gdLst>
                    <a:gd name="T0" fmla="*/ 0 w 78"/>
                    <a:gd name="T1" fmla="*/ 21 h 21"/>
                    <a:gd name="T2" fmla="*/ 15 w 78"/>
                    <a:gd name="T3" fmla="*/ 21 h 21"/>
                    <a:gd name="T4" fmla="*/ 15 w 78"/>
                    <a:gd name="T5" fmla="*/ 21 h 21"/>
                    <a:gd name="T6" fmla="*/ 32 w 78"/>
                    <a:gd name="T7" fmla="*/ 21 h 21"/>
                    <a:gd name="T8" fmla="*/ 46 w 78"/>
                    <a:gd name="T9" fmla="*/ 21 h 21"/>
                    <a:gd name="T10" fmla="*/ 46 w 78"/>
                    <a:gd name="T11" fmla="*/ 21 h 21"/>
                    <a:gd name="T12" fmla="*/ 62 w 78"/>
                    <a:gd name="T13" fmla="*/ 21 h 21"/>
                    <a:gd name="T14" fmla="*/ 78 w 78"/>
                    <a:gd name="T15" fmla="*/ 21 h 21"/>
                    <a:gd name="T16" fmla="*/ 78 w 78"/>
                    <a:gd name="T17" fmla="*/ 0 h 21"/>
                    <a:gd name="T18" fmla="*/ 62 w 78"/>
                    <a:gd name="T19" fmla="*/ 0 h 21"/>
                    <a:gd name="T20" fmla="*/ 62 w 78"/>
                    <a:gd name="T21" fmla="*/ 21 h 21"/>
                    <a:gd name="T22" fmla="*/ 46 w 78"/>
                    <a:gd name="T23" fmla="*/ 21 h 21"/>
                    <a:gd name="T24" fmla="*/ 46 w 78"/>
                    <a:gd name="T25" fmla="*/ 18 h 21"/>
                    <a:gd name="T26" fmla="*/ 46 w 78"/>
                    <a:gd name="T27" fmla="*/ 0 h 21"/>
                    <a:gd name="T28" fmla="*/ 32 w 78"/>
                    <a:gd name="T29" fmla="*/ 0 h 21"/>
                    <a:gd name="T30" fmla="*/ 32 w 78"/>
                    <a:gd name="T31" fmla="*/ 21 h 21"/>
                    <a:gd name="T32" fmla="*/ 15 w 78"/>
                    <a:gd name="T33" fmla="*/ 21 h 21"/>
                    <a:gd name="T34" fmla="*/ 15 w 78"/>
                    <a:gd name="T35" fmla="*/ 21 h 21"/>
                    <a:gd name="T36" fmla="*/ 15 w 78"/>
                    <a:gd name="T37" fmla="*/ 19 h 21"/>
                    <a:gd name="T38" fmla="*/ 15 w 78"/>
                    <a:gd name="T39" fmla="*/ 18 h 21"/>
                    <a:gd name="T40" fmla="*/ 15 w 78"/>
                    <a:gd name="T41" fmla="*/ 18 h 21"/>
                    <a:gd name="T42" fmla="*/ 15 w 78"/>
                    <a:gd name="T43" fmla="*/ 0 h 21"/>
                    <a:gd name="T44" fmla="*/ 0 w 78"/>
                    <a:gd name="T45" fmla="*/ 0 h 21"/>
                    <a:gd name="T46" fmla="*/ 0 w 78"/>
                    <a:gd name="T47" fmla="*/ 1 h 21"/>
                    <a:gd name="T48" fmla="*/ 0 w 78"/>
                    <a:gd name="T4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8" h="21">
                      <a:moveTo>
                        <a:pt x="0" y="21"/>
                      </a:moveTo>
                      <a:lnTo>
                        <a:pt x="15" y="21"/>
                      </a:lnTo>
                      <a:lnTo>
                        <a:pt x="15" y="21"/>
                      </a:lnTo>
                      <a:lnTo>
                        <a:pt x="32" y="21"/>
                      </a:lnTo>
                      <a:lnTo>
                        <a:pt x="46" y="21"/>
                      </a:lnTo>
                      <a:lnTo>
                        <a:pt x="46" y="21"/>
                      </a:lnTo>
                      <a:lnTo>
                        <a:pt x="62" y="21"/>
                      </a:lnTo>
                      <a:lnTo>
                        <a:pt x="78" y="21"/>
                      </a:lnTo>
                      <a:lnTo>
                        <a:pt x="78" y="0"/>
                      </a:lnTo>
                      <a:lnTo>
                        <a:pt x="62" y="0"/>
                      </a:lnTo>
                      <a:lnTo>
                        <a:pt x="62" y="21"/>
                      </a:lnTo>
                      <a:lnTo>
                        <a:pt x="46" y="21"/>
                      </a:lnTo>
                      <a:lnTo>
                        <a:pt x="46" y="18"/>
                      </a:lnTo>
                      <a:lnTo>
                        <a:pt x="46" y="0"/>
                      </a:lnTo>
                      <a:lnTo>
                        <a:pt x="32" y="0"/>
                      </a:lnTo>
                      <a:lnTo>
                        <a:pt x="32" y="21"/>
                      </a:lnTo>
                      <a:lnTo>
                        <a:pt x="15" y="21"/>
                      </a:lnTo>
                      <a:lnTo>
                        <a:pt x="15" y="21"/>
                      </a:lnTo>
                      <a:lnTo>
                        <a:pt x="15" y="19"/>
                      </a:lnTo>
                      <a:lnTo>
                        <a:pt x="15" y="18"/>
                      </a:lnTo>
                      <a:lnTo>
                        <a:pt x="15" y="18"/>
                      </a:lnTo>
                      <a:lnTo>
                        <a:pt x="15" y="0"/>
                      </a:lnTo>
                      <a:lnTo>
                        <a:pt x="0" y="0"/>
                      </a:lnTo>
                      <a:lnTo>
                        <a:pt x="0" y="1"/>
                      </a:lnTo>
                      <a:lnTo>
                        <a:pt x="0" y="21"/>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546" name="Rectangle 20">
                  <a:extLst>
                    <a:ext uri="{FF2B5EF4-FFF2-40B4-BE49-F238E27FC236}">
                      <a16:creationId xmlns:a16="http://schemas.microsoft.com/office/drawing/2014/main" id="{90D084C3-4B63-4A06-9354-26E69103BD23}"/>
                    </a:ext>
                  </a:extLst>
                </p:cNvPr>
                <p:cNvSpPr>
                  <a:spLocks noChangeArrowheads="1"/>
                </p:cNvSpPr>
                <p:nvPr/>
              </p:nvSpPr>
              <p:spPr bwMode="auto">
                <a:xfrm>
                  <a:off x="2224" y="964"/>
                  <a:ext cx="109" cy="108"/>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547" name="Freeform 21">
                  <a:extLst>
                    <a:ext uri="{FF2B5EF4-FFF2-40B4-BE49-F238E27FC236}">
                      <a16:creationId xmlns:a16="http://schemas.microsoft.com/office/drawing/2014/main" id="{82B1B4D9-C5B0-4524-97F6-FA598D408986}"/>
                    </a:ext>
                  </a:extLst>
                </p:cNvPr>
                <p:cNvSpPr>
                  <a:spLocks/>
                </p:cNvSpPr>
                <p:nvPr/>
              </p:nvSpPr>
              <p:spPr bwMode="auto">
                <a:xfrm>
                  <a:off x="2255" y="808"/>
                  <a:ext cx="232" cy="233"/>
                </a:xfrm>
                <a:custGeom>
                  <a:avLst/>
                  <a:gdLst>
                    <a:gd name="T0" fmla="*/ 232 w 232"/>
                    <a:gd name="T1" fmla="*/ 30 h 233"/>
                    <a:gd name="T2" fmla="*/ 218 w 232"/>
                    <a:gd name="T3" fmla="*/ 15 h 233"/>
                    <a:gd name="T4" fmla="*/ 201 w 232"/>
                    <a:gd name="T5" fmla="*/ 0 h 233"/>
                    <a:gd name="T6" fmla="*/ 186 w 232"/>
                    <a:gd name="T7" fmla="*/ 15 h 233"/>
                    <a:gd name="T8" fmla="*/ 171 w 232"/>
                    <a:gd name="T9" fmla="*/ 0 h 233"/>
                    <a:gd name="T10" fmla="*/ 155 w 232"/>
                    <a:gd name="T11" fmla="*/ 15 h 233"/>
                    <a:gd name="T12" fmla="*/ 140 w 232"/>
                    <a:gd name="T13" fmla="*/ 0 h 233"/>
                    <a:gd name="T14" fmla="*/ 124 w 232"/>
                    <a:gd name="T15" fmla="*/ 15 h 233"/>
                    <a:gd name="T16" fmla="*/ 108 w 232"/>
                    <a:gd name="T17" fmla="*/ 0 h 233"/>
                    <a:gd name="T18" fmla="*/ 93 w 232"/>
                    <a:gd name="T19" fmla="*/ 15 h 233"/>
                    <a:gd name="T20" fmla="*/ 78 w 232"/>
                    <a:gd name="T21" fmla="*/ 0 h 233"/>
                    <a:gd name="T22" fmla="*/ 61 w 232"/>
                    <a:gd name="T23" fmla="*/ 15 h 233"/>
                    <a:gd name="T24" fmla="*/ 46 w 232"/>
                    <a:gd name="T25" fmla="*/ 0 h 233"/>
                    <a:gd name="T26" fmla="*/ 30 w 232"/>
                    <a:gd name="T27" fmla="*/ 15 h 233"/>
                    <a:gd name="T28" fmla="*/ 15 w 232"/>
                    <a:gd name="T29" fmla="*/ 30 h 233"/>
                    <a:gd name="T30" fmla="*/ 0 w 232"/>
                    <a:gd name="T31" fmla="*/ 47 h 233"/>
                    <a:gd name="T32" fmla="*/ 15 w 232"/>
                    <a:gd name="T33" fmla="*/ 62 h 233"/>
                    <a:gd name="T34" fmla="*/ 0 w 232"/>
                    <a:gd name="T35" fmla="*/ 78 h 233"/>
                    <a:gd name="T36" fmla="*/ 15 w 232"/>
                    <a:gd name="T37" fmla="*/ 93 h 233"/>
                    <a:gd name="T38" fmla="*/ 0 w 232"/>
                    <a:gd name="T39" fmla="*/ 108 h 233"/>
                    <a:gd name="T40" fmla="*/ 15 w 232"/>
                    <a:gd name="T41" fmla="*/ 124 h 233"/>
                    <a:gd name="T42" fmla="*/ 32 w 232"/>
                    <a:gd name="T43" fmla="*/ 30 h 233"/>
                    <a:gd name="T44" fmla="*/ 201 w 232"/>
                    <a:gd name="T45" fmla="*/ 202 h 233"/>
                    <a:gd name="T46" fmla="*/ 109 w 232"/>
                    <a:gd name="T47" fmla="*/ 202 h 233"/>
                    <a:gd name="T48" fmla="*/ 109 w 232"/>
                    <a:gd name="T49" fmla="*/ 217 h 233"/>
                    <a:gd name="T50" fmla="*/ 124 w 232"/>
                    <a:gd name="T51" fmla="*/ 233 h 233"/>
                    <a:gd name="T52" fmla="*/ 139 w 232"/>
                    <a:gd name="T53" fmla="*/ 218 h 233"/>
                    <a:gd name="T54" fmla="*/ 155 w 232"/>
                    <a:gd name="T55" fmla="*/ 233 h 233"/>
                    <a:gd name="T56" fmla="*/ 171 w 232"/>
                    <a:gd name="T57" fmla="*/ 218 h 233"/>
                    <a:gd name="T58" fmla="*/ 186 w 232"/>
                    <a:gd name="T59" fmla="*/ 233 h 233"/>
                    <a:gd name="T60" fmla="*/ 201 w 232"/>
                    <a:gd name="T61" fmla="*/ 218 h 233"/>
                    <a:gd name="T62" fmla="*/ 218 w 232"/>
                    <a:gd name="T63" fmla="*/ 202 h 233"/>
                    <a:gd name="T64" fmla="*/ 232 w 232"/>
                    <a:gd name="T65" fmla="*/ 186 h 233"/>
                    <a:gd name="T66" fmla="*/ 218 w 232"/>
                    <a:gd name="T67" fmla="*/ 171 h 233"/>
                    <a:gd name="T68" fmla="*/ 232 w 232"/>
                    <a:gd name="T69" fmla="*/ 156 h 233"/>
                    <a:gd name="T70" fmla="*/ 218 w 232"/>
                    <a:gd name="T71" fmla="*/ 140 h 233"/>
                    <a:gd name="T72" fmla="*/ 232 w 232"/>
                    <a:gd name="T73" fmla="*/ 124 h 233"/>
                    <a:gd name="T74" fmla="*/ 218 w 232"/>
                    <a:gd name="T75" fmla="*/ 108 h 233"/>
                    <a:gd name="T76" fmla="*/ 232 w 232"/>
                    <a:gd name="T77" fmla="*/ 93 h 233"/>
                    <a:gd name="T78" fmla="*/ 218 w 232"/>
                    <a:gd name="T79" fmla="*/ 78 h 233"/>
                    <a:gd name="T80" fmla="*/ 232 w 232"/>
                    <a:gd name="T81" fmla="*/ 62 h 233"/>
                    <a:gd name="T82" fmla="*/ 218 w 232"/>
                    <a:gd name="T83" fmla="*/ 47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2" h="233">
                      <a:moveTo>
                        <a:pt x="232" y="47"/>
                      </a:moveTo>
                      <a:lnTo>
                        <a:pt x="232" y="30"/>
                      </a:lnTo>
                      <a:lnTo>
                        <a:pt x="218" y="30"/>
                      </a:lnTo>
                      <a:lnTo>
                        <a:pt x="218" y="15"/>
                      </a:lnTo>
                      <a:lnTo>
                        <a:pt x="201" y="15"/>
                      </a:lnTo>
                      <a:lnTo>
                        <a:pt x="201" y="0"/>
                      </a:lnTo>
                      <a:lnTo>
                        <a:pt x="186" y="0"/>
                      </a:lnTo>
                      <a:lnTo>
                        <a:pt x="186" y="15"/>
                      </a:lnTo>
                      <a:lnTo>
                        <a:pt x="171" y="15"/>
                      </a:lnTo>
                      <a:lnTo>
                        <a:pt x="171" y="0"/>
                      </a:lnTo>
                      <a:lnTo>
                        <a:pt x="155" y="0"/>
                      </a:lnTo>
                      <a:lnTo>
                        <a:pt x="155" y="15"/>
                      </a:lnTo>
                      <a:lnTo>
                        <a:pt x="140" y="15"/>
                      </a:lnTo>
                      <a:lnTo>
                        <a:pt x="140" y="0"/>
                      </a:lnTo>
                      <a:lnTo>
                        <a:pt x="124" y="0"/>
                      </a:lnTo>
                      <a:lnTo>
                        <a:pt x="124" y="15"/>
                      </a:lnTo>
                      <a:lnTo>
                        <a:pt x="108" y="15"/>
                      </a:lnTo>
                      <a:lnTo>
                        <a:pt x="108" y="0"/>
                      </a:lnTo>
                      <a:lnTo>
                        <a:pt x="93" y="0"/>
                      </a:lnTo>
                      <a:lnTo>
                        <a:pt x="93" y="15"/>
                      </a:lnTo>
                      <a:lnTo>
                        <a:pt x="78" y="15"/>
                      </a:lnTo>
                      <a:lnTo>
                        <a:pt x="78" y="0"/>
                      </a:lnTo>
                      <a:lnTo>
                        <a:pt x="61" y="0"/>
                      </a:lnTo>
                      <a:lnTo>
                        <a:pt x="61" y="15"/>
                      </a:lnTo>
                      <a:lnTo>
                        <a:pt x="46" y="15"/>
                      </a:lnTo>
                      <a:lnTo>
                        <a:pt x="46" y="0"/>
                      </a:lnTo>
                      <a:lnTo>
                        <a:pt x="30" y="0"/>
                      </a:lnTo>
                      <a:lnTo>
                        <a:pt x="30" y="15"/>
                      </a:lnTo>
                      <a:lnTo>
                        <a:pt x="15" y="15"/>
                      </a:lnTo>
                      <a:lnTo>
                        <a:pt x="15" y="30"/>
                      </a:lnTo>
                      <a:lnTo>
                        <a:pt x="0" y="30"/>
                      </a:lnTo>
                      <a:lnTo>
                        <a:pt x="0" y="47"/>
                      </a:lnTo>
                      <a:lnTo>
                        <a:pt x="15" y="47"/>
                      </a:lnTo>
                      <a:lnTo>
                        <a:pt x="15" y="62"/>
                      </a:lnTo>
                      <a:lnTo>
                        <a:pt x="0" y="62"/>
                      </a:lnTo>
                      <a:lnTo>
                        <a:pt x="0" y="78"/>
                      </a:lnTo>
                      <a:lnTo>
                        <a:pt x="15" y="78"/>
                      </a:lnTo>
                      <a:lnTo>
                        <a:pt x="15" y="93"/>
                      </a:lnTo>
                      <a:lnTo>
                        <a:pt x="0" y="93"/>
                      </a:lnTo>
                      <a:lnTo>
                        <a:pt x="0" y="108"/>
                      </a:lnTo>
                      <a:lnTo>
                        <a:pt x="15" y="108"/>
                      </a:lnTo>
                      <a:lnTo>
                        <a:pt x="15" y="124"/>
                      </a:lnTo>
                      <a:lnTo>
                        <a:pt x="32" y="124"/>
                      </a:lnTo>
                      <a:lnTo>
                        <a:pt x="32" y="30"/>
                      </a:lnTo>
                      <a:lnTo>
                        <a:pt x="201" y="30"/>
                      </a:lnTo>
                      <a:lnTo>
                        <a:pt x="201" y="202"/>
                      </a:lnTo>
                      <a:lnTo>
                        <a:pt x="109" y="202"/>
                      </a:lnTo>
                      <a:lnTo>
                        <a:pt x="109" y="202"/>
                      </a:lnTo>
                      <a:lnTo>
                        <a:pt x="109" y="203"/>
                      </a:lnTo>
                      <a:lnTo>
                        <a:pt x="109" y="217"/>
                      </a:lnTo>
                      <a:lnTo>
                        <a:pt x="124" y="218"/>
                      </a:lnTo>
                      <a:lnTo>
                        <a:pt x="124" y="233"/>
                      </a:lnTo>
                      <a:lnTo>
                        <a:pt x="139" y="233"/>
                      </a:lnTo>
                      <a:lnTo>
                        <a:pt x="139" y="218"/>
                      </a:lnTo>
                      <a:lnTo>
                        <a:pt x="155" y="218"/>
                      </a:lnTo>
                      <a:lnTo>
                        <a:pt x="155" y="233"/>
                      </a:lnTo>
                      <a:lnTo>
                        <a:pt x="171" y="233"/>
                      </a:lnTo>
                      <a:lnTo>
                        <a:pt x="171" y="218"/>
                      </a:lnTo>
                      <a:lnTo>
                        <a:pt x="186" y="218"/>
                      </a:lnTo>
                      <a:lnTo>
                        <a:pt x="186" y="233"/>
                      </a:lnTo>
                      <a:lnTo>
                        <a:pt x="201" y="233"/>
                      </a:lnTo>
                      <a:lnTo>
                        <a:pt x="201" y="218"/>
                      </a:lnTo>
                      <a:lnTo>
                        <a:pt x="218" y="218"/>
                      </a:lnTo>
                      <a:lnTo>
                        <a:pt x="218" y="202"/>
                      </a:lnTo>
                      <a:lnTo>
                        <a:pt x="232" y="202"/>
                      </a:lnTo>
                      <a:lnTo>
                        <a:pt x="232" y="186"/>
                      </a:lnTo>
                      <a:lnTo>
                        <a:pt x="218" y="186"/>
                      </a:lnTo>
                      <a:lnTo>
                        <a:pt x="218" y="171"/>
                      </a:lnTo>
                      <a:lnTo>
                        <a:pt x="232" y="171"/>
                      </a:lnTo>
                      <a:lnTo>
                        <a:pt x="232" y="156"/>
                      </a:lnTo>
                      <a:lnTo>
                        <a:pt x="218" y="156"/>
                      </a:lnTo>
                      <a:lnTo>
                        <a:pt x="218" y="140"/>
                      </a:lnTo>
                      <a:lnTo>
                        <a:pt x="232" y="140"/>
                      </a:lnTo>
                      <a:lnTo>
                        <a:pt x="232" y="124"/>
                      </a:lnTo>
                      <a:lnTo>
                        <a:pt x="218" y="124"/>
                      </a:lnTo>
                      <a:lnTo>
                        <a:pt x="218" y="108"/>
                      </a:lnTo>
                      <a:lnTo>
                        <a:pt x="232" y="108"/>
                      </a:lnTo>
                      <a:lnTo>
                        <a:pt x="232" y="93"/>
                      </a:lnTo>
                      <a:lnTo>
                        <a:pt x="218" y="93"/>
                      </a:lnTo>
                      <a:lnTo>
                        <a:pt x="218" y="78"/>
                      </a:lnTo>
                      <a:lnTo>
                        <a:pt x="232" y="78"/>
                      </a:lnTo>
                      <a:lnTo>
                        <a:pt x="232" y="62"/>
                      </a:lnTo>
                      <a:lnTo>
                        <a:pt x="218" y="62"/>
                      </a:lnTo>
                      <a:lnTo>
                        <a:pt x="218" y="47"/>
                      </a:lnTo>
                      <a:lnTo>
                        <a:pt x="232" y="47"/>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sp>
              <p:nvSpPr>
                <p:cNvPr id="548" name="Freeform 22">
                  <a:extLst>
                    <a:ext uri="{FF2B5EF4-FFF2-40B4-BE49-F238E27FC236}">
                      <a16:creationId xmlns:a16="http://schemas.microsoft.com/office/drawing/2014/main" id="{DE1F1B4E-C136-4558-B946-3CB0B7DC0448}"/>
                    </a:ext>
                  </a:extLst>
                </p:cNvPr>
                <p:cNvSpPr>
                  <a:spLocks noEditPoints="1"/>
                </p:cNvSpPr>
                <p:nvPr/>
              </p:nvSpPr>
              <p:spPr bwMode="auto">
                <a:xfrm>
                  <a:off x="2207" y="948"/>
                  <a:ext cx="141" cy="141"/>
                </a:xfrm>
                <a:custGeom>
                  <a:avLst/>
                  <a:gdLst>
                    <a:gd name="T0" fmla="*/ 0 w 141"/>
                    <a:gd name="T1" fmla="*/ 0 h 141"/>
                    <a:gd name="T2" fmla="*/ 0 w 141"/>
                    <a:gd name="T3" fmla="*/ 141 h 141"/>
                    <a:gd name="T4" fmla="*/ 141 w 141"/>
                    <a:gd name="T5" fmla="*/ 141 h 141"/>
                    <a:gd name="T6" fmla="*/ 141 w 141"/>
                    <a:gd name="T7" fmla="*/ 0 h 141"/>
                    <a:gd name="T8" fmla="*/ 0 w 141"/>
                    <a:gd name="T9" fmla="*/ 0 h 141"/>
                    <a:gd name="T10" fmla="*/ 126 w 141"/>
                    <a:gd name="T11" fmla="*/ 124 h 141"/>
                    <a:gd name="T12" fmla="*/ 17 w 141"/>
                    <a:gd name="T13" fmla="*/ 124 h 141"/>
                    <a:gd name="T14" fmla="*/ 17 w 141"/>
                    <a:gd name="T15" fmla="*/ 16 h 141"/>
                    <a:gd name="T16" fmla="*/ 126 w 141"/>
                    <a:gd name="T17" fmla="*/ 16 h 141"/>
                    <a:gd name="T18" fmla="*/ 126 w 141"/>
                    <a:gd name="T19" fmla="*/ 12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1" h="141">
                      <a:moveTo>
                        <a:pt x="0" y="0"/>
                      </a:moveTo>
                      <a:lnTo>
                        <a:pt x="0" y="141"/>
                      </a:lnTo>
                      <a:lnTo>
                        <a:pt x="141" y="141"/>
                      </a:lnTo>
                      <a:lnTo>
                        <a:pt x="141" y="0"/>
                      </a:lnTo>
                      <a:lnTo>
                        <a:pt x="0" y="0"/>
                      </a:lnTo>
                      <a:close/>
                      <a:moveTo>
                        <a:pt x="126" y="124"/>
                      </a:moveTo>
                      <a:lnTo>
                        <a:pt x="17" y="124"/>
                      </a:lnTo>
                      <a:lnTo>
                        <a:pt x="17" y="16"/>
                      </a:lnTo>
                      <a:lnTo>
                        <a:pt x="126" y="16"/>
                      </a:lnTo>
                      <a:lnTo>
                        <a:pt x="126" y="124"/>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latin typeface="Neue Haas Grotesk Text Pro"/>
                    <a:ea typeface="+mn-ea"/>
                    <a:cs typeface="+mn-cs"/>
                  </a:endParaRPr>
                </a:p>
              </p:txBody>
            </p:sp>
          </p:grpSp>
        </p:grpSp>
      </p:grpSp>
      <p:sp>
        <p:nvSpPr>
          <p:cNvPr id="856" name="TextBox 855">
            <a:extLst>
              <a:ext uri="{FF2B5EF4-FFF2-40B4-BE49-F238E27FC236}">
                <a16:creationId xmlns:a16="http://schemas.microsoft.com/office/drawing/2014/main" id="{FCB189AD-F5D2-4E06-9F6F-8197232BC575}"/>
              </a:ext>
            </a:extLst>
          </p:cNvPr>
          <p:cNvSpPr txBox="1"/>
          <p:nvPr/>
        </p:nvSpPr>
        <p:spPr>
          <a:xfrm>
            <a:off x="8847682" y="1500362"/>
            <a:ext cx="2917786" cy="2769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srgbClr val="FFFFFF"/>
                </a:solidFill>
                <a:effectLst/>
                <a:uLnTx/>
                <a:uFillTx/>
                <a:latin typeface="Segoe UI Semibold" panose="020B0702040204020203" pitchFamily="34" charset="0"/>
                <a:cs typeface="Segoe UI Semibold" panose="020B0702040204020203" pitchFamily="34" charset="0"/>
              </a:rPr>
              <a:t>For the Use Cases You Need</a:t>
            </a:r>
          </a:p>
        </p:txBody>
      </p:sp>
      <p:sp>
        <p:nvSpPr>
          <p:cNvPr id="857" name="Rectangle 856">
            <a:extLst>
              <a:ext uri="{FF2B5EF4-FFF2-40B4-BE49-F238E27FC236}">
                <a16:creationId xmlns:a16="http://schemas.microsoft.com/office/drawing/2014/main" id="{E7CF7D91-5B86-4E53-A37C-2BAC1CAE36F5}"/>
              </a:ext>
            </a:extLst>
          </p:cNvPr>
          <p:cNvSpPr/>
          <p:nvPr/>
        </p:nvSpPr>
        <p:spPr bwMode="auto">
          <a:xfrm>
            <a:off x="9501254" y="5233080"/>
            <a:ext cx="2362337" cy="646331"/>
          </a:xfrm>
          <a:prstGeom prst="rect">
            <a:avLst/>
          </a:prstGeom>
          <a:noFill/>
          <a:ln w="6350" cap="flat" cmpd="sng" algn="ctr">
            <a:noFill/>
            <a:prstDash val="solid"/>
            <a:miter lim="800000"/>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a:ln>
                  <a:noFill/>
                </a:ln>
                <a:solidFill>
                  <a:srgbClr val="F5A700"/>
                </a:solidFill>
                <a:effectLst/>
                <a:uLnTx/>
                <a:uFillTx/>
                <a:latin typeface="Segoe UI"/>
                <a:ea typeface="+mn-ea"/>
                <a:cs typeface="Segoe UI" panose="020B0502040204020203" pitchFamily="34" charset="0"/>
              </a:rPr>
              <a:t>State, Province and National Longitudinal Reporting</a:t>
            </a:r>
          </a:p>
        </p:txBody>
      </p:sp>
      <p:sp>
        <p:nvSpPr>
          <p:cNvPr id="858" name="Rectangle 857">
            <a:extLst>
              <a:ext uri="{FF2B5EF4-FFF2-40B4-BE49-F238E27FC236}">
                <a16:creationId xmlns:a16="http://schemas.microsoft.com/office/drawing/2014/main" id="{B1768C2C-C006-40DE-9BDA-052A150BE609}"/>
              </a:ext>
            </a:extLst>
          </p:cNvPr>
          <p:cNvSpPr/>
          <p:nvPr/>
        </p:nvSpPr>
        <p:spPr bwMode="auto">
          <a:xfrm>
            <a:off x="9512324" y="3041708"/>
            <a:ext cx="2362337" cy="215444"/>
          </a:xfrm>
          <a:prstGeom prst="rect">
            <a:avLst/>
          </a:prstGeom>
          <a:noFill/>
          <a:ln w="6350" cap="flat" cmpd="sng" algn="ctr">
            <a:noFill/>
            <a:prstDash val="solid"/>
            <a:miter lim="800000"/>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a:ln>
                  <a:noFill/>
                </a:ln>
                <a:solidFill>
                  <a:srgbClr val="F5A700"/>
                </a:solidFill>
                <a:effectLst/>
                <a:uLnTx/>
                <a:uFillTx/>
                <a:latin typeface="Segoe UI"/>
                <a:ea typeface="+mn-ea"/>
                <a:cs typeface="Segoe UI" panose="020B0502040204020203" pitchFamily="34" charset="0"/>
              </a:rPr>
              <a:t>Real Time Data Dashboards</a:t>
            </a:r>
          </a:p>
        </p:txBody>
      </p:sp>
      <p:sp>
        <p:nvSpPr>
          <p:cNvPr id="859" name="Rectangle 858">
            <a:extLst>
              <a:ext uri="{FF2B5EF4-FFF2-40B4-BE49-F238E27FC236}">
                <a16:creationId xmlns:a16="http://schemas.microsoft.com/office/drawing/2014/main" id="{54B5E496-F5E7-4745-BA37-C16AF5BF7516}"/>
              </a:ext>
            </a:extLst>
          </p:cNvPr>
          <p:cNvSpPr/>
          <p:nvPr/>
        </p:nvSpPr>
        <p:spPr bwMode="auto">
          <a:xfrm flipH="1">
            <a:off x="9512324" y="2106043"/>
            <a:ext cx="2362337" cy="430887"/>
          </a:xfrm>
          <a:prstGeom prst="rect">
            <a:avLst/>
          </a:prstGeom>
          <a:noFill/>
          <a:ln w="6350" cap="flat" cmpd="sng" algn="ctr">
            <a:noFill/>
            <a:prstDash val="solid"/>
            <a:miter lim="800000"/>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a:ln>
                  <a:noFill/>
                </a:ln>
                <a:solidFill>
                  <a:srgbClr val="F5A700"/>
                </a:solidFill>
                <a:effectLst/>
                <a:uLnTx/>
                <a:uFillTx/>
                <a:latin typeface="Segoe UI"/>
                <a:ea typeface="+mn-ea"/>
                <a:cs typeface="Segoe UI" panose="020B0502040204020203" pitchFamily="34" charset="0"/>
              </a:rPr>
              <a:t>Personalized Learning Pathways</a:t>
            </a:r>
          </a:p>
        </p:txBody>
      </p:sp>
      <p:sp>
        <p:nvSpPr>
          <p:cNvPr id="860" name="Rectangle 859">
            <a:extLst>
              <a:ext uri="{FF2B5EF4-FFF2-40B4-BE49-F238E27FC236}">
                <a16:creationId xmlns:a16="http://schemas.microsoft.com/office/drawing/2014/main" id="{7B52BC3A-4DCA-4333-A39E-53119314959D}"/>
              </a:ext>
            </a:extLst>
          </p:cNvPr>
          <p:cNvSpPr/>
          <p:nvPr/>
        </p:nvSpPr>
        <p:spPr bwMode="auto">
          <a:xfrm>
            <a:off x="9512324" y="3756769"/>
            <a:ext cx="2362337" cy="430887"/>
          </a:xfrm>
          <a:prstGeom prst="rect">
            <a:avLst/>
          </a:prstGeom>
          <a:noFill/>
          <a:ln w="6350" cap="flat" cmpd="sng" algn="ctr">
            <a:noFill/>
            <a:prstDash val="solid"/>
            <a:miter lim="800000"/>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a:ln>
                  <a:noFill/>
                </a:ln>
                <a:solidFill>
                  <a:srgbClr val="F5A700"/>
                </a:solidFill>
                <a:effectLst/>
                <a:uLnTx/>
                <a:uFillTx/>
                <a:latin typeface="Segoe UI"/>
                <a:ea typeface="+mn-ea"/>
                <a:cs typeface="Segoe UI" panose="020B0502040204020203" pitchFamily="34" charset="0"/>
              </a:rPr>
              <a:t>Open Data for Research and Evaluation</a:t>
            </a:r>
          </a:p>
        </p:txBody>
      </p:sp>
      <p:sp>
        <p:nvSpPr>
          <p:cNvPr id="861" name="Rectangle 860">
            <a:extLst>
              <a:ext uri="{FF2B5EF4-FFF2-40B4-BE49-F238E27FC236}">
                <a16:creationId xmlns:a16="http://schemas.microsoft.com/office/drawing/2014/main" id="{F14FE5D3-DED8-46FC-97BC-2880A05031F0}"/>
              </a:ext>
            </a:extLst>
          </p:cNvPr>
          <p:cNvSpPr/>
          <p:nvPr/>
        </p:nvSpPr>
        <p:spPr bwMode="auto">
          <a:xfrm>
            <a:off x="9501254" y="4523640"/>
            <a:ext cx="2362337" cy="430887"/>
          </a:xfrm>
          <a:prstGeom prst="rect">
            <a:avLst/>
          </a:prstGeom>
          <a:noFill/>
          <a:ln w="6350" cap="flat" cmpd="sng" algn="ctr">
            <a:noFill/>
            <a:prstDash val="solid"/>
            <a:miter lim="800000"/>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kern="0" dirty="0">
                <a:solidFill>
                  <a:srgbClr val="F5A700"/>
                </a:solidFill>
                <a:latin typeface="Segoe UI"/>
                <a:cs typeface="Segoe UI" panose="020B0502040204020203" pitchFamily="34" charset="0"/>
              </a:rPr>
              <a:t>Identifying and supporting at risk students</a:t>
            </a:r>
            <a:endParaRPr kumimoji="0" lang="en-US" sz="1400" b="1" i="0" u="none" strike="noStrike" kern="0" cap="none" spc="0" normalizeH="0" baseline="0" noProof="0" dirty="0">
              <a:ln>
                <a:noFill/>
              </a:ln>
              <a:solidFill>
                <a:srgbClr val="F5A700"/>
              </a:solidFill>
              <a:effectLst/>
              <a:uLnTx/>
              <a:uFillTx/>
              <a:latin typeface="Segoe UI"/>
              <a:ea typeface="+mn-ea"/>
              <a:cs typeface="Segoe UI" panose="020B0502040204020203" pitchFamily="34" charset="0"/>
            </a:endParaRPr>
          </a:p>
        </p:txBody>
      </p:sp>
      <p:grpSp>
        <p:nvGrpSpPr>
          <p:cNvPr id="862" name="Group 861">
            <a:extLst>
              <a:ext uri="{FF2B5EF4-FFF2-40B4-BE49-F238E27FC236}">
                <a16:creationId xmlns:a16="http://schemas.microsoft.com/office/drawing/2014/main" id="{EA31DAE6-61DF-42CE-B65E-44093DFFDA22}"/>
              </a:ext>
            </a:extLst>
          </p:cNvPr>
          <p:cNvGrpSpPr/>
          <p:nvPr/>
        </p:nvGrpSpPr>
        <p:grpSpPr>
          <a:xfrm>
            <a:off x="8769396" y="2059695"/>
            <a:ext cx="548640" cy="548640"/>
            <a:chOff x="15164187" y="1393672"/>
            <a:chExt cx="563716" cy="563716"/>
          </a:xfrm>
        </p:grpSpPr>
        <p:sp>
          <p:nvSpPr>
            <p:cNvPr id="863" name="Oval 862">
              <a:extLst>
                <a:ext uri="{FF2B5EF4-FFF2-40B4-BE49-F238E27FC236}">
                  <a16:creationId xmlns:a16="http://schemas.microsoft.com/office/drawing/2014/main" id="{35C15019-186F-4CD6-8EE2-F25A8F16AAF0}"/>
                </a:ext>
              </a:extLst>
            </p:cNvPr>
            <p:cNvSpPr/>
            <p:nvPr/>
          </p:nvSpPr>
          <p:spPr bwMode="auto">
            <a:xfrm>
              <a:off x="15164187" y="1393672"/>
              <a:ext cx="563716" cy="563716"/>
            </a:xfrm>
            <a:prstGeom prst="ellipse">
              <a:avLst/>
            </a:prstGeom>
            <a:solidFill>
              <a:sysClr val="window" lastClr="FFFFFF">
                <a:lumMod val="85000"/>
                <a:lumOff val="15000"/>
              </a:sysClr>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w="19050">
                  <a:solidFill>
                    <a:srgbClr val="F5A700"/>
                  </a:solidFill>
                </a:ln>
                <a:solidFill>
                  <a:srgbClr val="F5A700"/>
                </a:solidFill>
                <a:effectLst/>
                <a:uLnTx/>
                <a:uFillTx/>
                <a:latin typeface="Segoe UI"/>
                <a:ea typeface="Segoe UI" panose="020B0502040204020203" pitchFamily="34" charset="0"/>
                <a:cs typeface="Segoe UI" panose="020B0502040204020203" pitchFamily="34" charset="0"/>
              </a:endParaRPr>
            </a:p>
          </p:txBody>
        </p:sp>
        <p:sp>
          <p:nvSpPr>
            <p:cNvPr id="864" name="Freeform: Shape 863">
              <a:extLst>
                <a:ext uri="{FF2B5EF4-FFF2-40B4-BE49-F238E27FC236}">
                  <a16:creationId xmlns:a16="http://schemas.microsoft.com/office/drawing/2014/main" id="{BD6B0A5C-9F41-41A1-AC8E-B178423B470B}"/>
                </a:ext>
              </a:extLst>
            </p:cNvPr>
            <p:cNvSpPr/>
            <p:nvPr/>
          </p:nvSpPr>
          <p:spPr>
            <a:xfrm>
              <a:off x="15261202" y="1509889"/>
              <a:ext cx="362499" cy="213684"/>
            </a:xfrm>
            <a:custGeom>
              <a:avLst/>
              <a:gdLst>
                <a:gd name="connsiteX0" fmla="*/ 507486 w 508408"/>
                <a:gd name="connsiteY0" fmla="*/ 208152 h 299693"/>
                <a:gd name="connsiteX1" fmla="*/ 508202 w 508408"/>
                <a:gd name="connsiteY1" fmla="*/ 204733 h 299693"/>
                <a:gd name="connsiteX2" fmla="*/ 510262 w 508408"/>
                <a:gd name="connsiteY2" fmla="*/ 183053 h 299693"/>
                <a:gd name="connsiteX3" fmla="*/ 395795 w 508408"/>
                <a:gd name="connsiteY3" fmla="*/ 68085 h 299693"/>
                <a:gd name="connsiteX4" fmla="*/ 370178 w 508408"/>
                <a:gd name="connsiteY4" fmla="*/ 71054 h 299693"/>
                <a:gd name="connsiteX5" fmla="*/ 245590 w 508408"/>
                <a:gd name="connsiteY5" fmla="*/ 2234 h 299693"/>
                <a:gd name="connsiteX6" fmla="*/ 98340 w 508408"/>
                <a:gd name="connsiteY6" fmla="*/ 150128 h 299693"/>
                <a:gd name="connsiteX7" fmla="*/ 98430 w 508408"/>
                <a:gd name="connsiteY7" fmla="*/ 156155 h 299693"/>
                <a:gd name="connsiteX8" fmla="*/ 74784 w 508408"/>
                <a:gd name="connsiteY8" fmla="*/ 152197 h 299693"/>
                <a:gd name="connsiteX9" fmla="*/ 2234 w 508408"/>
                <a:gd name="connsiteY9" fmla="*/ 225064 h 299693"/>
                <a:gd name="connsiteX10" fmla="*/ 67619 w 508408"/>
                <a:gd name="connsiteY10" fmla="*/ 297481 h 299693"/>
                <a:gd name="connsiteX11" fmla="*/ 395795 w 508408"/>
                <a:gd name="connsiteY11" fmla="*/ 298111 h 299693"/>
                <a:gd name="connsiteX12" fmla="*/ 495931 w 508408"/>
                <a:gd name="connsiteY12" fmla="*/ 239008 h 299693"/>
                <a:gd name="connsiteX13" fmla="*/ 497543 w 508408"/>
                <a:gd name="connsiteY13" fmla="*/ 235949 h 299693"/>
                <a:gd name="connsiteX14" fmla="*/ 507486 w 508408"/>
                <a:gd name="connsiteY14" fmla="*/ 208152 h 299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08408" h="299693">
                  <a:moveTo>
                    <a:pt x="507486" y="208152"/>
                  </a:moveTo>
                  <a:cubicBezTo>
                    <a:pt x="507754" y="206982"/>
                    <a:pt x="507933" y="205902"/>
                    <a:pt x="508202" y="204733"/>
                  </a:cubicBezTo>
                  <a:cubicBezTo>
                    <a:pt x="509546" y="197716"/>
                    <a:pt x="510262" y="190520"/>
                    <a:pt x="510262" y="183053"/>
                  </a:cubicBezTo>
                  <a:cubicBezTo>
                    <a:pt x="510262" y="119452"/>
                    <a:pt x="458940" y="68085"/>
                    <a:pt x="395795" y="68085"/>
                  </a:cubicBezTo>
                  <a:cubicBezTo>
                    <a:pt x="386928" y="68085"/>
                    <a:pt x="378329" y="69074"/>
                    <a:pt x="370178" y="71054"/>
                  </a:cubicBezTo>
                  <a:cubicBezTo>
                    <a:pt x="344025" y="29672"/>
                    <a:pt x="298076" y="2234"/>
                    <a:pt x="245590" y="2234"/>
                  </a:cubicBezTo>
                  <a:cubicBezTo>
                    <a:pt x="164173" y="2234"/>
                    <a:pt x="98340" y="68625"/>
                    <a:pt x="98340" y="150128"/>
                  </a:cubicBezTo>
                  <a:cubicBezTo>
                    <a:pt x="98340" y="152197"/>
                    <a:pt x="98340" y="154176"/>
                    <a:pt x="98430" y="156155"/>
                  </a:cubicBezTo>
                  <a:cubicBezTo>
                    <a:pt x="90996" y="153636"/>
                    <a:pt x="83114" y="152197"/>
                    <a:pt x="74784" y="152197"/>
                  </a:cubicBezTo>
                  <a:cubicBezTo>
                    <a:pt x="34658" y="152197"/>
                    <a:pt x="2234" y="184762"/>
                    <a:pt x="2234" y="225064"/>
                  </a:cubicBezTo>
                  <a:cubicBezTo>
                    <a:pt x="2234" y="262847"/>
                    <a:pt x="30896" y="293883"/>
                    <a:pt x="67619" y="297481"/>
                  </a:cubicBezTo>
                  <a:lnTo>
                    <a:pt x="395795" y="298111"/>
                  </a:lnTo>
                  <a:cubicBezTo>
                    <a:pt x="438966" y="298111"/>
                    <a:pt x="476405" y="274182"/>
                    <a:pt x="495931" y="239008"/>
                  </a:cubicBezTo>
                  <a:cubicBezTo>
                    <a:pt x="496469" y="238018"/>
                    <a:pt x="497006" y="237029"/>
                    <a:pt x="497543" y="235949"/>
                  </a:cubicBezTo>
                  <a:cubicBezTo>
                    <a:pt x="500410" y="229922"/>
                    <a:pt x="504799" y="220386"/>
                    <a:pt x="507486" y="208152"/>
                  </a:cubicBezTo>
                  <a:close/>
                </a:path>
              </a:pathLst>
            </a:custGeom>
            <a:solidFill>
              <a:srgbClr val="50E6FF"/>
            </a:solidFill>
            <a:ln w="530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a:ea typeface="+mn-ea"/>
                <a:cs typeface="Segoe UI" panose="020B0502040204020203" pitchFamily="34" charset="0"/>
              </a:endParaRPr>
            </a:p>
          </p:txBody>
        </p:sp>
        <p:sp>
          <p:nvSpPr>
            <p:cNvPr id="865" name="Freeform: Shape 864">
              <a:extLst>
                <a:ext uri="{FF2B5EF4-FFF2-40B4-BE49-F238E27FC236}">
                  <a16:creationId xmlns:a16="http://schemas.microsoft.com/office/drawing/2014/main" id="{0776FFC4-507C-4642-9DD7-E52440A58704}"/>
                </a:ext>
              </a:extLst>
            </p:cNvPr>
            <p:cNvSpPr/>
            <p:nvPr/>
          </p:nvSpPr>
          <p:spPr>
            <a:xfrm>
              <a:off x="15336369" y="1631695"/>
              <a:ext cx="293815" cy="122104"/>
            </a:xfrm>
            <a:custGeom>
              <a:avLst/>
              <a:gdLst>
                <a:gd name="connsiteX0" fmla="*/ 410394 w 412078"/>
                <a:gd name="connsiteY0" fmla="*/ 88236 h 171253"/>
                <a:gd name="connsiteX1" fmla="*/ 206270 w 412078"/>
                <a:gd name="connsiteY1" fmla="*/ 174237 h 171253"/>
                <a:gd name="connsiteX2" fmla="*/ 2234 w 412078"/>
                <a:gd name="connsiteY2" fmla="*/ 88236 h 171253"/>
                <a:gd name="connsiteX3" fmla="*/ 206270 w 412078"/>
                <a:gd name="connsiteY3" fmla="*/ 2234 h 171253"/>
                <a:gd name="connsiteX4" fmla="*/ 410394 w 412078"/>
                <a:gd name="connsiteY4" fmla="*/ 88236 h 1712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078" h="171253">
                  <a:moveTo>
                    <a:pt x="410394" y="88236"/>
                  </a:moveTo>
                  <a:lnTo>
                    <a:pt x="206270" y="174237"/>
                  </a:lnTo>
                  <a:lnTo>
                    <a:pt x="2234" y="88236"/>
                  </a:lnTo>
                  <a:lnTo>
                    <a:pt x="206270" y="2234"/>
                  </a:lnTo>
                  <a:lnTo>
                    <a:pt x="410394" y="88236"/>
                  </a:lnTo>
                  <a:close/>
                </a:path>
              </a:pathLst>
            </a:custGeom>
            <a:solidFill>
              <a:srgbClr val="0078D7"/>
            </a:solidFill>
            <a:ln w="530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a:ea typeface="+mn-ea"/>
                <a:cs typeface="Segoe UI" panose="020B0502040204020203" pitchFamily="34" charset="0"/>
              </a:endParaRPr>
            </a:p>
          </p:txBody>
        </p:sp>
        <p:sp>
          <p:nvSpPr>
            <p:cNvPr id="866" name="Freeform: Shape 865">
              <a:extLst>
                <a:ext uri="{FF2B5EF4-FFF2-40B4-BE49-F238E27FC236}">
                  <a16:creationId xmlns:a16="http://schemas.microsoft.com/office/drawing/2014/main" id="{C5F9D58F-EBBF-421F-AB85-DE478B0D99D0}"/>
                </a:ext>
              </a:extLst>
            </p:cNvPr>
            <p:cNvSpPr/>
            <p:nvPr/>
          </p:nvSpPr>
          <p:spPr>
            <a:xfrm>
              <a:off x="15397168" y="1730547"/>
              <a:ext cx="171710" cy="68684"/>
            </a:xfrm>
            <a:custGeom>
              <a:avLst/>
              <a:gdLst>
                <a:gd name="connsiteX0" fmla="*/ 121001 w 240825"/>
                <a:gd name="connsiteY0" fmla="*/ 52612 h 96330"/>
                <a:gd name="connsiteX1" fmla="*/ 2234 w 240825"/>
                <a:gd name="connsiteY1" fmla="*/ 2234 h 96330"/>
                <a:gd name="connsiteX2" fmla="*/ 2234 w 240825"/>
                <a:gd name="connsiteY2" fmla="*/ 35340 h 96330"/>
                <a:gd name="connsiteX3" fmla="*/ 118046 w 240825"/>
                <a:gd name="connsiteY3" fmla="*/ 95972 h 96330"/>
                <a:gd name="connsiteX4" fmla="*/ 238872 w 240825"/>
                <a:gd name="connsiteY4" fmla="*/ 35340 h 96330"/>
                <a:gd name="connsiteX5" fmla="*/ 238872 w 240825"/>
                <a:gd name="connsiteY5" fmla="*/ 4753 h 96330"/>
                <a:gd name="connsiteX6" fmla="*/ 121001 w 240825"/>
                <a:gd name="connsiteY6" fmla="*/ 52612 h 9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0825" h="96330">
                  <a:moveTo>
                    <a:pt x="121001" y="52612"/>
                  </a:moveTo>
                  <a:lnTo>
                    <a:pt x="2234" y="2234"/>
                  </a:lnTo>
                  <a:lnTo>
                    <a:pt x="2234" y="35340"/>
                  </a:lnTo>
                  <a:cubicBezTo>
                    <a:pt x="2234" y="68804"/>
                    <a:pt x="53646" y="95972"/>
                    <a:pt x="118046" y="95972"/>
                  </a:cubicBezTo>
                  <a:cubicBezTo>
                    <a:pt x="182355" y="95972"/>
                    <a:pt x="238872" y="68804"/>
                    <a:pt x="238872" y="35340"/>
                  </a:cubicBezTo>
                  <a:lnTo>
                    <a:pt x="238872" y="4753"/>
                  </a:lnTo>
                  <a:lnTo>
                    <a:pt x="121001" y="52612"/>
                  </a:lnTo>
                  <a:close/>
                </a:path>
              </a:pathLst>
            </a:custGeom>
            <a:solidFill>
              <a:srgbClr val="0078D7"/>
            </a:solidFill>
            <a:ln w="530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a:ea typeface="+mn-ea"/>
                <a:cs typeface="Segoe UI" panose="020B0502040204020203" pitchFamily="34" charset="0"/>
              </a:endParaRPr>
            </a:p>
          </p:txBody>
        </p:sp>
        <p:sp>
          <p:nvSpPr>
            <p:cNvPr id="867" name="Freeform: Shape 866">
              <a:extLst>
                <a:ext uri="{FF2B5EF4-FFF2-40B4-BE49-F238E27FC236}">
                  <a16:creationId xmlns:a16="http://schemas.microsoft.com/office/drawing/2014/main" id="{3206DDF1-C870-4438-AD9A-88D23A4885CB}"/>
                </a:ext>
              </a:extLst>
            </p:cNvPr>
            <p:cNvSpPr/>
            <p:nvPr/>
          </p:nvSpPr>
          <p:spPr>
            <a:xfrm>
              <a:off x="15566210" y="1781851"/>
              <a:ext cx="30526" cy="30526"/>
            </a:xfrm>
            <a:custGeom>
              <a:avLst/>
              <a:gdLst>
                <a:gd name="connsiteX0" fmla="*/ 23820 w 42813"/>
                <a:gd name="connsiteY0" fmla="*/ 45595 h 42813"/>
                <a:gd name="connsiteX1" fmla="*/ 45406 w 42813"/>
                <a:gd name="connsiteY1" fmla="*/ 23915 h 42813"/>
                <a:gd name="connsiteX2" fmla="*/ 23820 w 42813"/>
                <a:gd name="connsiteY2" fmla="*/ 2234 h 42813"/>
                <a:gd name="connsiteX3" fmla="*/ 2234 w 42813"/>
                <a:gd name="connsiteY3" fmla="*/ 23915 h 42813"/>
                <a:gd name="connsiteX4" fmla="*/ 23820 w 42813"/>
                <a:gd name="connsiteY4" fmla="*/ 45595 h 42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813" h="42813">
                  <a:moveTo>
                    <a:pt x="23820" y="45595"/>
                  </a:moveTo>
                  <a:cubicBezTo>
                    <a:pt x="35742" y="45595"/>
                    <a:pt x="45406" y="35888"/>
                    <a:pt x="45406" y="23915"/>
                  </a:cubicBezTo>
                  <a:cubicBezTo>
                    <a:pt x="45406" y="11941"/>
                    <a:pt x="35742" y="2234"/>
                    <a:pt x="23820" y="2234"/>
                  </a:cubicBezTo>
                  <a:cubicBezTo>
                    <a:pt x="11898" y="2234"/>
                    <a:pt x="2234" y="11941"/>
                    <a:pt x="2234" y="23915"/>
                  </a:cubicBezTo>
                  <a:cubicBezTo>
                    <a:pt x="2234" y="35888"/>
                    <a:pt x="11898" y="45595"/>
                    <a:pt x="23820" y="45595"/>
                  </a:cubicBezTo>
                  <a:close/>
                </a:path>
              </a:pathLst>
            </a:custGeom>
            <a:solidFill>
              <a:srgbClr val="0078D7"/>
            </a:solidFill>
            <a:ln w="530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a:ea typeface="+mn-ea"/>
                <a:cs typeface="Segoe UI" panose="020B0502040204020203" pitchFamily="34" charset="0"/>
              </a:endParaRPr>
            </a:p>
          </p:txBody>
        </p:sp>
        <p:sp>
          <p:nvSpPr>
            <p:cNvPr id="868" name="Freeform: Shape 867">
              <a:extLst>
                <a:ext uri="{FF2B5EF4-FFF2-40B4-BE49-F238E27FC236}">
                  <a16:creationId xmlns:a16="http://schemas.microsoft.com/office/drawing/2014/main" id="{48E0A25A-CBAB-402E-B337-F246C1660EA8}"/>
                </a:ext>
              </a:extLst>
            </p:cNvPr>
            <p:cNvSpPr/>
            <p:nvPr/>
          </p:nvSpPr>
          <p:spPr>
            <a:xfrm>
              <a:off x="15576845" y="1797354"/>
              <a:ext cx="49605" cy="61053"/>
            </a:xfrm>
            <a:custGeom>
              <a:avLst/>
              <a:gdLst>
                <a:gd name="connsiteX0" fmla="*/ 16876 w 69571"/>
                <a:gd name="connsiteY0" fmla="*/ 9071 h 85626"/>
                <a:gd name="connsiteX1" fmla="*/ 39984 w 69571"/>
                <a:gd name="connsiteY1" fmla="*/ 40017 h 85626"/>
                <a:gd name="connsiteX2" fmla="*/ 67571 w 69571"/>
                <a:gd name="connsiteY2" fmla="*/ 52882 h 85626"/>
                <a:gd name="connsiteX3" fmla="*/ 27176 w 69571"/>
                <a:gd name="connsiteY3" fmla="*/ 83828 h 85626"/>
                <a:gd name="connsiteX4" fmla="*/ 2814 w 69571"/>
                <a:gd name="connsiteY4" fmla="*/ 45775 h 85626"/>
                <a:gd name="connsiteX5" fmla="*/ 10875 w 69571"/>
                <a:gd name="connsiteY5" fmla="*/ 2234 h 85626"/>
                <a:gd name="connsiteX6" fmla="*/ 16876 w 69571"/>
                <a:gd name="connsiteY6" fmla="*/ 9071 h 85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571" h="85626">
                  <a:moveTo>
                    <a:pt x="16876" y="9071"/>
                  </a:moveTo>
                  <a:cubicBezTo>
                    <a:pt x="16876" y="9071"/>
                    <a:pt x="25833" y="31021"/>
                    <a:pt x="39984" y="40017"/>
                  </a:cubicBezTo>
                  <a:cubicBezTo>
                    <a:pt x="54136" y="49013"/>
                    <a:pt x="67571" y="52882"/>
                    <a:pt x="67571" y="52882"/>
                  </a:cubicBezTo>
                  <a:lnTo>
                    <a:pt x="27176" y="83828"/>
                  </a:lnTo>
                  <a:cubicBezTo>
                    <a:pt x="27176" y="83828"/>
                    <a:pt x="6038" y="77350"/>
                    <a:pt x="2814" y="45775"/>
                  </a:cubicBezTo>
                  <a:cubicBezTo>
                    <a:pt x="-411" y="14199"/>
                    <a:pt x="10875" y="2234"/>
                    <a:pt x="10875" y="2234"/>
                  </a:cubicBezTo>
                  <a:lnTo>
                    <a:pt x="16876" y="9071"/>
                  </a:lnTo>
                  <a:close/>
                </a:path>
              </a:pathLst>
            </a:custGeom>
            <a:solidFill>
              <a:srgbClr val="0078D7"/>
            </a:solidFill>
            <a:ln w="530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a:ea typeface="+mn-ea"/>
                <a:cs typeface="Segoe UI" panose="020B0502040204020203" pitchFamily="34" charset="0"/>
              </a:endParaRPr>
            </a:p>
          </p:txBody>
        </p:sp>
        <p:sp>
          <p:nvSpPr>
            <p:cNvPr id="869" name="Freeform: Shape 868">
              <a:extLst>
                <a:ext uri="{FF2B5EF4-FFF2-40B4-BE49-F238E27FC236}">
                  <a16:creationId xmlns:a16="http://schemas.microsoft.com/office/drawing/2014/main" id="{483ABCC1-AC2E-4F9A-BE4C-3C4DE9925B1A}"/>
                </a:ext>
              </a:extLst>
            </p:cNvPr>
            <p:cNvSpPr/>
            <p:nvPr/>
          </p:nvSpPr>
          <p:spPr>
            <a:xfrm>
              <a:off x="15574832" y="1693135"/>
              <a:ext cx="15263" cy="95395"/>
            </a:xfrm>
            <a:custGeom>
              <a:avLst/>
              <a:gdLst>
                <a:gd name="connsiteX0" fmla="*/ 20865 w 21406"/>
                <a:gd name="connsiteY0" fmla="*/ 2234 h 133791"/>
                <a:gd name="connsiteX1" fmla="*/ 2234 w 21406"/>
                <a:gd name="connsiteY1" fmla="*/ 2234 h 133791"/>
                <a:gd name="connsiteX2" fmla="*/ 2234 w 21406"/>
                <a:gd name="connsiteY2" fmla="*/ 136364 h 133791"/>
                <a:gd name="connsiteX3" fmla="*/ 20865 w 21406"/>
                <a:gd name="connsiteY3" fmla="*/ 136364 h 133791"/>
                <a:gd name="connsiteX4" fmla="*/ 20865 w 21406"/>
                <a:gd name="connsiteY4" fmla="*/ 2234 h 133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06" h="133791">
                  <a:moveTo>
                    <a:pt x="20865" y="2234"/>
                  </a:moveTo>
                  <a:lnTo>
                    <a:pt x="2234" y="2234"/>
                  </a:lnTo>
                  <a:lnTo>
                    <a:pt x="2234" y="136364"/>
                  </a:lnTo>
                  <a:lnTo>
                    <a:pt x="20865" y="136364"/>
                  </a:lnTo>
                  <a:lnTo>
                    <a:pt x="20865" y="2234"/>
                  </a:lnTo>
                  <a:close/>
                </a:path>
              </a:pathLst>
            </a:custGeom>
            <a:solidFill>
              <a:srgbClr val="0078D7"/>
            </a:solidFill>
            <a:ln w="530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a:ea typeface="+mn-ea"/>
                <a:cs typeface="Segoe UI" panose="020B0502040204020203" pitchFamily="34" charset="0"/>
              </a:endParaRPr>
            </a:p>
          </p:txBody>
        </p:sp>
      </p:grpSp>
      <p:grpSp>
        <p:nvGrpSpPr>
          <p:cNvPr id="870" name="Group 869">
            <a:extLst>
              <a:ext uri="{FF2B5EF4-FFF2-40B4-BE49-F238E27FC236}">
                <a16:creationId xmlns:a16="http://schemas.microsoft.com/office/drawing/2014/main" id="{CF90CF3A-02B1-4E71-A278-6376474CB61F}"/>
              </a:ext>
            </a:extLst>
          </p:cNvPr>
          <p:cNvGrpSpPr/>
          <p:nvPr/>
        </p:nvGrpSpPr>
        <p:grpSpPr>
          <a:xfrm>
            <a:off x="8769396" y="2877479"/>
            <a:ext cx="548640" cy="548640"/>
            <a:chOff x="15780673" y="3543100"/>
            <a:chExt cx="563716" cy="563716"/>
          </a:xfrm>
        </p:grpSpPr>
        <p:sp>
          <p:nvSpPr>
            <p:cNvPr id="871" name="Oval 870">
              <a:extLst>
                <a:ext uri="{FF2B5EF4-FFF2-40B4-BE49-F238E27FC236}">
                  <a16:creationId xmlns:a16="http://schemas.microsoft.com/office/drawing/2014/main" id="{5D586625-9C28-458D-B67C-5FC80A73A35D}"/>
                </a:ext>
              </a:extLst>
            </p:cNvPr>
            <p:cNvSpPr/>
            <p:nvPr/>
          </p:nvSpPr>
          <p:spPr bwMode="auto">
            <a:xfrm>
              <a:off x="15780673" y="3543100"/>
              <a:ext cx="563716" cy="563716"/>
            </a:xfrm>
            <a:prstGeom prst="ellipse">
              <a:avLst/>
            </a:prstGeom>
            <a:solidFill>
              <a:sysClr val="window" lastClr="FFFFFF">
                <a:lumMod val="85000"/>
                <a:lumOff val="15000"/>
              </a:sysClr>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5A700"/>
                </a:solidFill>
                <a:effectLst/>
                <a:uLnTx/>
                <a:uFillTx/>
                <a:latin typeface="Segoe UI"/>
                <a:ea typeface="Segoe UI" panose="020B0502040204020203" pitchFamily="34" charset="0"/>
                <a:cs typeface="Segoe UI" panose="020B0502040204020203" pitchFamily="34" charset="0"/>
              </a:endParaRPr>
            </a:p>
          </p:txBody>
        </p:sp>
        <p:sp>
          <p:nvSpPr>
            <p:cNvPr id="872" name="Freeform: Shape 871">
              <a:extLst>
                <a:ext uri="{FF2B5EF4-FFF2-40B4-BE49-F238E27FC236}">
                  <a16:creationId xmlns:a16="http://schemas.microsoft.com/office/drawing/2014/main" id="{B0365A43-9B6E-4192-A819-592821684CD3}"/>
                </a:ext>
              </a:extLst>
            </p:cNvPr>
            <p:cNvSpPr/>
            <p:nvPr/>
          </p:nvSpPr>
          <p:spPr>
            <a:xfrm>
              <a:off x="15922150" y="3684515"/>
              <a:ext cx="277093" cy="277093"/>
            </a:xfrm>
            <a:custGeom>
              <a:avLst/>
              <a:gdLst>
                <a:gd name="connsiteX0" fmla="*/ 322975 w 322092"/>
                <a:gd name="connsiteY0" fmla="*/ 882 h 322092"/>
                <a:gd name="connsiteX1" fmla="*/ 882 w 322092"/>
                <a:gd name="connsiteY1" fmla="*/ 882 h 322092"/>
                <a:gd name="connsiteX2" fmla="*/ 882 w 322092"/>
                <a:gd name="connsiteY2" fmla="*/ 322975 h 322092"/>
                <a:gd name="connsiteX3" fmla="*/ 322975 w 322092"/>
                <a:gd name="connsiteY3" fmla="*/ 322975 h 322092"/>
                <a:gd name="connsiteX4" fmla="*/ 322975 w 322092"/>
                <a:gd name="connsiteY4" fmla="*/ 882 h 322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2092" h="322092">
                  <a:moveTo>
                    <a:pt x="322975" y="882"/>
                  </a:moveTo>
                  <a:lnTo>
                    <a:pt x="882" y="882"/>
                  </a:lnTo>
                  <a:lnTo>
                    <a:pt x="882" y="322975"/>
                  </a:lnTo>
                  <a:lnTo>
                    <a:pt x="322975" y="322975"/>
                  </a:lnTo>
                  <a:lnTo>
                    <a:pt x="322975" y="882"/>
                  </a:lnTo>
                  <a:close/>
                </a:path>
              </a:pathLst>
            </a:custGeom>
            <a:solidFill>
              <a:srgbClr val="0078D7"/>
            </a:solidFill>
            <a:ln w="333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a:ea typeface="+mn-ea"/>
                <a:cs typeface="Segoe UI" panose="020B0502040204020203" pitchFamily="34" charset="0"/>
              </a:endParaRPr>
            </a:p>
          </p:txBody>
        </p:sp>
        <p:sp>
          <p:nvSpPr>
            <p:cNvPr id="873" name="Freeform: Shape 872">
              <a:extLst>
                <a:ext uri="{FF2B5EF4-FFF2-40B4-BE49-F238E27FC236}">
                  <a16:creationId xmlns:a16="http://schemas.microsoft.com/office/drawing/2014/main" id="{8F9352A4-4E3F-4864-8F25-AFCBDC09A5F5}"/>
                </a:ext>
              </a:extLst>
            </p:cNvPr>
            <p:cNvSpPr/>
            <p:nvPr/>
          </p:nvSpPr>
          <p:spPr>
            <a:xfrm>
              <a:off x="15951821" y="3727923"/>
              <a:ext cx="219365" cy="178955"/>
            </a:xfrm>
            <a:custGeom>
              <a:avLst/>
              <a:gdLst>
                <a:gd name="connsiteX0" fmla="*/ 254673 w 254990"/>
                <a:gd name="connsiteY0" fmla="*/ 35315 h 208018"/>
                <a:gd name="connsiteX1" fmla="*/ 220296 w 254990"/>
                <a:gd name="connsiteY1" fmla="*/ 882 h 208018"/>
                <a:gd name="connsiteX2" fmla="*/ 81208 w 254990"/>
                <a:gd name="connsiteY2" fmla="*/ 139970 h 208018"/>
                <a:gd name="connsiteX3" fmla="*/ 35315 w 254990"/>
                <a:gd name="connsiteY3" fmla="*/ 94022 h 208018"/>
                <a:gd name="connsiteX4" fmla="*/ 882 w 254990"/>
                <a:gd name="connsiteY4" fmla="*/ 128455 h 208018"/>
                <a:gd name="connsiteX5" fmla="*/ 81151 w 254990"/>
                <a:gd name="connsiteY5" fmla="*/ 208668 h 208018"/>
                <a:gd name="connsiteX6" fmla="*/ 81264 w 254990"/>
                <a:gd name="connsiteY6" fmla="*/ 208555 h 208018"/>
                <a:gd name="connsiteX7" fmla="*/ 81321 w 254990"/>
                <a:gd name="connsiteY7" fmla="*/ 208668 h 208018"/>
                <a:gd name="connsiteX8" fmla="*/ 254673 w 254990"/>
                <a:gd name="connsiteY8" fmla="*/ 35315 h 208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990" h="208018">
                  <a:moveTo>
                    <a:pt x="254673" y="35315"/>
                  </a:moveTo>
                  <a:lnTo>
                    <a:pt x="220296" y="882"/>
                  </a:lnTo>
                  <a:lnTo>
                    <a:pt x="81208" y="139970"/>
                  </a:lnTo>
                  <a:lnTo>
                    <a:pt x="35315" y="94022"/>
                  </a:lnTo>
                  <a:lnTo>
                    <a:pt x="882" y="128455"/>
                  </a:lnTo>
                  <a:lnTo>
                    <a:pt x="81151" y="208668"/>
                  </a:lnTo>
                  <a:lnTo>
                    <a:pt x="81264" y="208555"/>
                  </a:lnTo>
                  <a:lnTo>
                    <a:pt x="81321" y="208668"/>
                  </a:lnTo>
                  <a:lnTo>
                    <a:pt x="254673" y="35315"/>
                  </a:lnTo>
                  <a:close/>
                </a:path>
              </a:pathLst>
            </a:custGeom>
            <a:solidFill>
              <a:srgbClr val="50E6FF"/>
            </a:solidFill>
            <a:ln w="333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a:ea typeface="+mn-ea"/>
                <a:cs typeface="Segoe UI" panose="020B0502040204020203" pitchFamily="34" charset="0"/>
              </a:endParaRPr>
            </a:p>
          </p:txBody>
        </p:sp>
      </p:grpSp>
      <p:grpSp>
        <p:nvGrpSpPr>
          <p:cNvPr id="874" name="Group 873">
            <a:extLst>
              <a:ext uri="{FF2B5EF4-FFF2-40B4-BE49-F238E27FC236}">
                <a16:creationId xmlns:a16="http://schemas.microsoft.com/office/drawing/2014/main" id="{27677F5F-3D75-4AC5-B9B1-667B8A3DF7BB}"/>
              </a:ext>
            </a:extLst>
          </p:cNvPr>
          <p:cNvGrpSpPr/>
          <p:nvPr/>
        </p:nvGrpSpPr>
        <p:grpSpPr>
          <a:xfrm>
            <a:off x="8769396" y="3695263"/>
            <a:ext cx="548640" cy="548640"/>
            <a:chOff x="18065849" y="4613665"/>
            <a:chExt cx="563716" cy="563716"/>
          </a:xfrm>
        </p:grpSpPr>
        <p:sp>
          <p:nvSpPr>
            <p:cNvPr id="875" name="Oval 874">
              <a:extLst>
                <a:ext uri="{FF2B5EF4-FFF2-40B4-BE49-F238E27FC236}">
                  <a16:creationId xmlns:a16="http://schemas.microsoft.com/office/drawing/2014/main" id="{927A354C-758C-403C-AB78-86CEF7D7DD94}"/>
                </a:ext>
              </a:extLst>
            </p:cNvPr>
            <p:cNvSpPr/>
            <p:nvPr/>
          </p:nvSpPr>
          <p:spPr bwMode="auto">
            <a:xfrm>
              <a:off x="18065849" y="4613665"/>
              <a:ext cx="563716" cy="563716"/>
            </a:xfrm>
            <a:prstGeom prst="ellipse">
              <a:avLst/>
            </a:prstGeom>
            <a:solidFill>
              <a:sysClr val="window" lastClr="FFFFFF">
                <a:lumMod val="85000"/>
                <a:lumOff val="15000"/>
              </a:sysClr>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5A700"/>
                </a:solidFill>
                <a:effectLst/>
                <a:uLnTx/>
                <a:uFillTx/>
                <a:latin typeface="Segoe UI"/>
                <a:ea typeface="Segoe UI" panose="020B0502040204020203" pitchFamily="34" charset="0"/>
                <a:cs typeface="Segoe UI" panose="020B0502040204020203" pitchFamily="34" charset="0"/>
              </a:endParaRPr>
            </a:p>
          </p:txBody>
        </p:sp>
        <p:sp>
          <p:nvSpPr>
            <p:cNvPr id="876" name="Freeform: Shape 875">
              <a:extLst>
                <a:ext uri="{FF2B5EF4-FFF2-40B4-BE49-F238E27FC236}">
                  <a16:creationId xmlns:a16="http://schemas.microsoft.com/office/drawing/2014/main" id="{62D1CE64-E17A-4465-B5E1-22E5089DAA7F}"/>
                </a:ext>
              </a:extLst>
            </p:cNvPr>
            <p:cNvSpPr/>
            <p:nvPr/>
          </p:nvSpPr>
          <p:spPr>
            <a:xfrm>
              <a:off x="18173851" y="4721668"/>
              <a:ext cx="344795" cy="344793"/>
            </a:xfrm>
            <a:custGeom>
              <a:avLst/>
              <a:gdLst>
                <a:gd name="connsiteX0" fmla="*/ 499635 w 498751"/>
                <a:gd name="connsiteY0" fmla="*/ 277035 h 498751"/>
                <a:gd name="connsiteX1" fmla="*/ 499635 w 498751"/>
                <a:gd name="connsiteY1" fmla="*/ 224623 h 498751"/>
                <a:gd name="connsiteX2" fmla="*/ 445560 w 498751"/>
                <a:gd name="connsiteY2" fmla="*/ 224623 h 498751"/>
                <a:gd name="connsiteX3" fmla="*/ 407060 w 498751"/>
                <a:gd name="connsiteY3" fmla="*/ 131698 h 498751"/>
                <a:gd name="connsiteX4" fmla="*/ 445298 w 498751"/>
                <a:gd name="connsiteY4" fmla="*/ 93460 h 498751"/>
                <a:gd name="connsiteX5" fmla="*/ 408285 w 498751"/>
                <a:gd name="connsiteY5" fmla="*/ 56448 h 498751"/>
                <a:gd name="connsiteX6" fmla="*/ 370048 w 498751"/>
                <a:gd name="connsiteY6" fmla="*/ 94686 h 498751"/>
                <a:gd name="connsiteX7" fmla="*/ 277123 w 498751"/>
                <a:gd name="connsiteY7" fmla="*/ 56186 h 498751"/>
                <a:gd name="connsiteX8" fmla="*/ 277123 w 498751"/>
                <a:gd name="connsiteY8" fmla="*/ 2111 h 498751"/>
                <a:gd name="connsiteX9" fmla="*/ 224710 w 498751"/>
                <a:gd name="connsiteY9" fmla="*/ 2111 h 498751"/>
                <a:gd name="connsiteX10" fmla="*/ 224710 w 498751"/>
                <a:gd name="connsiteY10" fmla="*/ 56186 h 498751"/>
                <a:gd name="connsiteX11" fmla="*/ 131785 w 498751"/>
                <a:gd name="connsiteY11" fmla="*/ 94686 h 498751"/>
                <a:gd name="connsiteX12" fmla="*/ 93548 w 498751"/>
                <a:gd name="connsiteY12" fmla="*/ 56448 h 498751"/>
                <a:gd name="connsiteX13" fmla="*/ 56536 w 498751"/>
                <a:gd name="connsiteY13" fmla="*/ 93460 h 498751"/>
                <a:gd name="connsiteX14" fmla="*/ 94773 w 498751"/>
                <a:gd name="connsiteY14" fmla="*/ 131698 h 498751"/>
                <a:gd name="connsiteX15" fmla="*/ 56273 w 498751"/>
                <a:gd name="connsiteY15" fmla="*/ 224623 h 498751"/>
                <a:gd name="connsiteX16" fmla="*/ 2111 w 498751"/>
                <a:gd name="connsiteY16" fmla="*/ 224623 h 498751"/>
                <a:gd name="connsiteX17" fmla="*/ 2111 w 498751"/>
                <a:gd name="connsiteY17" fmla="*/ 277035 h 498751"/>
                <a:gd name="connsiteX18" fmla="*/ 56186 w 498751"/>
                <a:gd name="connsiteY18" fmla="*/ 277035 h 498751"/>
                <a:gd name="connsiteX19" fmla="*/ 112010 w 498751"/>
                <a:gd name="connsiteY19" fmla="*/ 389735 h 498751"/>
                <a:gd name="connsiteX20" fmla="*/ 224710 w 498751"/>
                <a:gd name="connsiteY20" fmla="*/ 445560 h 498751"/>
                <a:gd name="connsiteX21" fmla="*/ 224710 w 498751"/>
                <a:gd name="connsiteY21" fmla="*/ 499635 h 498751"/>
                <a:gd name="connsiteX22" fmla="*/ 277123 w 498751"/>
                <a:gd name="connsiteY22" fmla="*/ 499635 h 498751"/>
                <a:gd name="connsiteX23" fmla="*/ 277123 w 498751"/>
                <a:gd name="connsiteY23" fmla="*/ 445560 h 498751"/>
                <a:gd name="connsiteX24" fmla="*/ 370048 w 498751"/>
                <a:gd name="connsiteY24" fmla="*/ 407060 h 498751"/>
                <a:gd name="connsiteX25" fmla="*/ 408285 w 498751"/>
                <a:gd name="connsiteY25" fmla="*/ 445298 h 498751"/>
                <a:gd name="connsiteX26" fmla="*/ 445298 w 498751"/>
                <a:gd name="connsiteY26" fmla="*/ 408285 h 498751"/>
                <a:gd name="connsiteX27" fmla="*/ 407060 w 498751"/>
                <a:gd name="connsiteY27" fmla="*/ 370048 h 498751"/>
                <a:gd name="connsiteX28" fmla="*/ 445560 w 498751"/>
                <a:gd name="connsiteY28" fmla="*/ 277123 h 498751"/>
                <a:gd name="connsiteX29" fmla="*/ 499635 w 498751"/>
                <a:gd name="connsiteY29" fmla="*/ 277123 h 498751"/>
                <a:gd name="connsiteX30" fmla="*/ 499635 w 498751"/>
                <a:gd name="connsiteY30" fmla="*/ 277035 h 498751"/>
                <a:gd name="connsiteX31" fmla="*/ 106848 w 498751"/>
                <a:gd name="connsiteY31" fmla="*/ 250873 h 498751"/>
                <a:gd name="connsiteX32" fmla="*/ 139573 w 498751"/>
                <a:gd name="connsiteY32" fmla="*/ 159523 h 498751"/>
                <a:gd name="connsiteX33" fmla="*/ 222786 w 498751"/>
                <a:gd name="connsiteY33" fmla="*/ 109648 h 498751"/>
                <a:gd name="connsiteX34" fmla="*/ 318773 w 498751"/>
                <a:gd name="connsiteY34" fmla="*/ 123910 h 498751"/>
                <a:gd name="connsiteX35" fmla="*/ 383960 w 498751"/>
                <a:gd name="connsiteY35" fmla="*/ 195835 h 498751"/>
                <a:gd name="connsiteX36" fmla="*/ 388685 w 498751"/>
                <a:gd name="connsiteY36" fmla="*/ 292785 h 498751"/>
                <a:gd name="connsiteX37" fmla="*/ 330848 w 498751"/>
                <a:gd name="connsiteY37" fmla="*/ 370748 h 498751"/>
                <a:gd name="connsiteX38" fmla="*/ 236698 w 498751"/>
                <a:gd name="connsiteY38" fmla="*/ 394285 h 498751"/>
                <a:gd name="connsiteX39" fmla="*/ 148936 w 498751"/>
                <a:gd name="connsiteY39" fmla="*/ 352810 h 498751"/>
                <a:gd name="connsiteX40" fmla="*/ 117610 w 498751"/>
                <a:gd name="connsiteY40" fmla="*/ 306085 h 498751"/>
                <a:gd name="connsiteX41" fmla="*/ 106848 w 498751"/>
                <a:gd name="connsiteY41" fmla="*/ 250873 h 498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98751" h="498751">
                  <a:moveTo>
                    <a:pt x="499635" y="277035"/>
                  </a:moveTo>
                  <a:lnTo>
                    <a:pt x="499635" y="224623"/>
                  </a:lnTo>
                  <a:lnTo>
                    <a:pt x="445560" y="224623"/>
                  </a:lnTo>
                  <a:cubicBezTo>
                    <a:pt x="441098" y="190848"/>
                    <a:pt x="427798" y="158823"/>
                    <a:pt x="407060" y="131698"/>
                  </a:cubicBezTo>
                  <a:lnTo>
                    <a:pt x="445298" y="93460"/>
                  </a:lnTo>
                  <a:lnTo>
                    <a:pt x="408285" y="56448"/>
                  </a:lnTo>
                  <a:lnTo>
                    <a:pt x="370048" y="94686"/>
                  </a:lnTo>
                  <a:cubicBezTo>
                    <a:pt x="342923" y="73948"/>
                    <a:pt x="310898" y="60648"/>
                    <a:pt x="277123" y="56186"/>
                  </a:cubicBezTo>
                  <a:lnTo>
                    <a:pt x="277123" y="2111"/>
                  </a:lnTo>
                  <a:lnTo>
                    <a:pt x="224710" y="2111"/>
                  </a:lnTo>
                  <a:lnTo>
                    <a:pt x="224710" y="56186"/>
                  </a:lnTo>
                  <a:cubicBezTo>
                    <a:pt x="190935" y="60648"/>
                    <a:pt x="158911" y="73948"/>
                    <a:pt x="131785" y="94686"/>
                  </a:cubicBezTo>
                  <a:lnTo>
                    <a:pt x="93548" y="56448"/>
                  </a:lnTo>
                  <a:lnTo>
                    <a:pt x="56536" y="93460"/>
                  </a:lnTo>
                  <a:lnTo>
                    <a:pt x="94773" y="131698"/>
                  </a:lnTo>
                  <a:cubicBezTo>
                    <a:pt x="74036" y="158823"/>
                    <a:pt x="60736" y="190848"/>
                    <a:pt x="56273" y="224623"/>
                  </a:cubicBezTo>
                  <a:lnTo>
                    <a:pt x="2111" y="224623"/>
                  </a:lnTo>
                  <a:lnTo>
                    <a:pt x="2111" y="277035"/>
                  </a:lnTo>
                  <a:lnTo>
                    <a:pt x="56186" y="277035"/>
                  </a:lnTo>
                  <a:cubicBezTo>
                    <a:pt x="61961" y="319648"/>
                    <a:pt x="81561" y="359285"/>
                    <a:pt x="112010" y="389735"/>
                  </a:cubicBezTo>
                  <a:cubicBezTo>
                    <a:pt x="142461" y="420185"/>
                    <a:pt x="182011" y="439785"/>
                    <a:pt x="224710" y="445560"/>
                  </a:cubicBezTo>
                  <a:lnTo>
                    <a:pt x="224710" y="499635"/>
                  </a:lnTo>
                  <a:lnTo>
                    <a:pt x="277123" y="499635"/>
                  </a:lnTo>
                  <a:lnTo>
                    <a:pt x="277123" y="445560"/>
                  </a:lnTo>
                  <a:cubicBezTo>
                    <a:pt x="310898" y="441098"/>
                    <a:pt x="342923" y="427798"/>
                    <a:pt x="370048" y="407060"/>
                  </a:cubicBezTo>
                  <a:lnTo>
                    <a:pt x="408285" y="445298"/>
                  </a:lnTo>
                  <a:lnTo>
                    <a:pt x="445298" y="408285"/>
                  </a:lnTo>
                  <a:lnTo>
                    <a:pt x="407060" y="370048"/>
                  </a:lnTo>
                  <a:cubicBezTo>
                    <a:pt x="427798" y="342923"/>
                    <a:pt x="441098" y="310898"/>
                    <a:pt x="445560" y="277123"/>
                  </a:cubicBezTo>
                  <a:lnTo>
                    <a:pt x="499635" y="277123"/>
                  </a:lnTo>
                  <a:lnTo>
                    <a:pt x="499635" y="277035"/>
                  </a:lnTo>
                  <a:close/>
                  <a:moveTo>
                    <a:pt x="106848" y="250873"/>
                  </a:moveTo>
                  <a:cubicBezTo>
                    <a:pt x="106848" y="217535"/>
                    <a:pt x="118398" y="185248"/>
                    <a:pt x="139573" y="159523"/>
                  </a:cubicBezTo>
                  <a:cubicBezTo>
                    <a:pt x="160748" y="133798"/>
                    <a:pt x="190148" y="116123"/>
                    <a:pt x="222786" y="109648"/>
                  </a:cubicBezTo>
                  <a:cubicBezTo>
                    <a:pt x="255423" y="103173"/>
                    <a:pt x="289373" y="108161"/>
                    <a:pt x="318773" y="123910"/>
                  </a:cubicBezTo>
                  <a:cubicBezTo>
                    <a:pt x="348173" y="139573"/>
                    <a:pt x="371185" y="165035"/>
                    <a:pt x="383960" y="195835"/>
                  </a:cubicBezTo>
                  <a:cubicBezTo>
                    <a:pt x="396735" y="226635"/>
                    <a:pt x="398397" y="260848"/>
                    <a:pt x="388685" y="292785"/>
                  </a:cubicBezTo>
                  <a:cubicBezTo>
                    <a:pt x="378973" y="324635"/>
                    <a:pt x="358585" y="352197"/>
                    <a:pt x="330848" y="370748"/>
                  </a:cubicBezTo>
                  <a:cubicBezTo>
                    <a:pt x="303110" y="389298"/>
                    <a:pt x="269860" y="397610"/>
                    <a:pt x="236698" y="394285"/>
                  </a:cubicBezTo>
                  <a:cubicBezTo>
                    <a:pt x="203535" y="391048"/>
                    <a:pt x="172560" y="376347"/>
                    <a:pt x="148936" y="352810"/>
                  </a:cubicBezTo>
                  <a:cubicBezTo>
                    <a:pt x="135548" y="339510"/>
                    <a:pt x="124873" y="323585"/>
                    <a:pt x="117610" y="306085"/>
                  </a:cubicBezTo>
                  <a:cubicBezTo>
                    <a:pt x="110523" y="288498"/>
                    <a:pt x="106761" y="269773"/>
                    <a:pt x="106848" y="250873"/>
                  </a:cubicBezTo>
                  <a:close/>
                </a:path>
              </a:pathLst>
            </a:custGeom>
            <a:solidFill>
              <a:srgbClr val="50E6FF"/>
            </a:solidFill>
            <a:ln w="515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a:ea typeface="+mn-ea"/>
                <a:cs typeface="Segoe UI" panose="020B0502040204020203" pitchFamily="34" charset="0"/>
              </a:endParaRPr>
            </a:p>
          </p:txBody>
        </p:sp>
        <p:sp>
          <p:nvSpPr>
            <p:cNvPr id="877" name="Freeform: Shape 876">
              <a:extLst>
                <a:ext uri="{FF2B5EF4-FFF2-40B4-BE49-F238E27FC236}">
                  <a16:creationId xmlns:a16="http://schemas.microsoft.com/office/drawing/2014/main" id="{F42CF240-F29E-4760-B1C5-9E85B7B1B48B}"/>
                </a:ext>
              </a:extLst>
            </p:cNvPr>
            <p:cNvSpPr/>
            <p:nvPr/>
          </p:nvSpPr>
          <p:spPr>
            <a:xfrm>
              <a:off x="18183893" y="4815021"/>
              <a:ext cx="240638" cy="240637"/>
            </a:xfrm>
            <a:custGeom>
              <a:avLst/>
              <a:gdLst>
                <a:gd name="connsiteX0" fmla="*/ 286398 w 348086"/>
                <a:gd name="connsiteY0" fmla="*/ 124333 h 348086"/>
                <a:gd name="connsiteX1" fmla="*/ 226548 w 348086"/>
                <a:gd name="connsiteY1" fmla="*/ 64483 h 348086"/>
                <a:gd name="connsiteX2" fmla="*/ 280448 w 348086"/>
                <a:gd name="connsiteY2" fmla="*/ 10583 h 348086"/>
                <a:gd name="connsiteX3" fmla="*/ 216923 w 348086"/>
                <a:gd name="connsiteY3" fmla="*/ 4108 h 348086"/>
                <a:gd name="connsiteX4" fmla="*/ 160310 w 348086"/>
                <a:gd name="connsiteY4" fmla="*/ 33683 h 348086"/>
                <a:gd name="connsiteX5" fmla="*/ 129335 w 348086"/>
                <a:gd name="connsiteY5" fmla="*/ 89508 h 348086"/>
                <a:gd name="connsiteX6" fmla="*/ 134235 w 348086"/>
                <a:gd name="connsiteY6" fmla="*/ 153121 h 348086"/>
                <a:gd name="connsiteX7" fmla="*/ 15236 w 348086"/>
                <a:gd name="connsiteY7" fmla="*/ 272121 h 348086"/>
                <a:gd name="connsiteX8" fmla="*/ 2111 w 348086"/>
                <a:gd name="connsiteY8" fmla="*/ 303883 h 348086"/>
                <a:gd name="connsiteX9" fmla="*/ 15236 w 348086"/>
                <a:gd name="connsiteY9" fmla="*/ 335645 h 348086"/>
                <a:gd name="connsiteX10" fmla="*/ 46998 w 348086"/>
                <a:gd name="connsiteY10" fmla="*/ 348770 h 348086"/>
                <a:gd name="connsiteX11" fmla="*/ 78760 w 348086"/>
                <a:gd name="connsiteY11" fmla="*/ 335645 h 348086"/>
                <a:gd name="connsiteX12" fmla="*/ 197760 w 348086"/>
                <a:gd name="connsiteY12" fmla="*/ 216645 h 348086"/>
                <a:gd name="connsiteX13" fmla="*/ 261373 w 348086"/>
                <a:gd name="connsiteY13" fmla="*/ 221546 h 348086"/>
                <a:gd name="connsiteX14" fmla="*/ 317198 w 348086"/>
                <a:gd name="connsiteY14" fmla="*/ 190571 h 348086"/>
                <a:gd name="connsiteX15" fmla="*/ 346773 w 348086"/>
                <a:gd name="connsiteY15" fmla="*/ 134045 h 348086"/>
                <a:gd name="connsiteX16" fmla="*/ 340298 w 348086"/>
                <a:gd name="connsiteY16" fmla="*/ 70521 h 348086"/>
                <a:gd name="connsiteX17" fmla="*/ 286398 w 348086"/>
                <a:gd name="connsiteY17" fmla="*/ 124333 h 348086"/>
                <a:gd name="connsiteX18" fmla="*/ 63011 w 348086"/>
                <a:gd name="connsiteY18" fmla="*/ 319633 h 348086"/>
                <a:gd name="connsiteX19" fmla="*/ 51548 w 348086"/>
                <a:gd name="connsiteY19" fmla="*/ 325758 h 348086"/>
                <a:gd name="connsiteX20" fmla="*/ 38598 w 348086"/>
                <a:gd name="connsiteY20" fmla="*/ 324445 h 348086"/>
                <a:gd name="connsiteX21" fmla="*/ 28536 w 348086"/>
                <a:gd name="connsiteY21" fmla="*/ 316220 h 348086"/>
                <a:gd name="connsiteX22" fmla="*/ 24773 w 348086"/>
                <a:gd name="connsiteY22" fmla="*/ 303795 h 348086"/>
                <a:gd name="connsiteX23" fmla="*/ 28536 w 348086"/>
                <a:gd name="connsiteY23" fmla="*/ 291371 h 348086"/>
                <a:gd name="connsiteX24" fmla="*/ 38598 w 348086"/>
                <a:gd name="connsiteY24" fmla="*/ 283146 h 348086"/>
                <a:gd name="connsiteX25" fmla="*/ 51548 w 348086"/>
                <a:gd name="connsiteY25" fmla="*/ 281833 h 348086"/>
                <a:gd name="connsiteX26" fmla="*/ 63011 w 348086"/>
                <a:gd name="connsiteY26" fmla="*/ 287958 h 348086"/>
                <a:gd name="connsiteX27" fmla="*/ 69573 w 348086"/>
                <a:gd name="connsiteY27" fmla="*/ 303795 h 348086"/>
                <a:gd name="connsiteX28" fmla="*/ 63011 w 348086"/>
                <a:gd name="connsiteY28" fmla="*/ 319633 h 348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8086" h="348086">
                  <a:moveTo>
                    <a:pt x="286398" y="124333"/>
                  </a:moveTo>
                  <a:lnTo>
                    <a:pt x="226548" y="64483"/>
                  </a:lnTo>
                  <a:lnTo>
                    <a:pt x="280448" y="10583"/>
                  </a:lnTo>
                  <a:cubicBezTo>
                    <a:pt x="260410" y="2271"/>
                    <a:pt x="238273" y="-4"/>
                    <a:pt x="216923" y="4108"/>
                  </a:cubicBezTo>
                  <a:cubicBezTo>
                    <a:pt x="195573" y="8221"/>
                    <a:pt x="175885" y="18458"/>
                    <a:pt x="160310" y="33683"/>
                  </a:cubicBezTo>
                  <a:cubicBezTo>
                    <a:pt x="144735" y="48821"/>
                    <a:pt x="133973" y="68246"/>
                    <a:pt x="129335" y="89508"/>
                  </a:cubicBezTo>
                  <a:cubicBezTo>
                    <a:pt x="124698" y="110771"/>
                    <a:pt x="126448" y="132908"/>
                    <a:pt x="134235" y="153121"/>
                  </a:cubicBezTo>
                  <a:lnTo>
                    <a:pt x="15236" y="272121"/>
                  </a:lnTo>
                  <a:cubicBezTo>
                    <a:pt x="6836" y="280520"/>
                    <a:pt x="2111" y="291983"/>
                    <a:pt x="2111" y="303883"/>
                  </a:cubicBezTo>
                  <a:cubicBezTo>
                    <a:pt x="2111" y="315783"/>
                    <a:pt x="6836" y="327158"/>
                    <a:pt x="15236" y="335645"/>
                  </a:cubicBezTo>
                  <a:cubicBezTo>
                    <a:pt x="23636" y="344046"/>
                    <a:pt x="35098" y="348770"/>
                    <a:pt x="46998" y="348770"/>
                  </a:cubicBezTo>
                  <a:cubicBezTo>
                    <a:pt x="58898" y="348770"/>
                    <a:pt x="70273" y="344046"/>
                    <a:pt x="78760" y="335645"/>
                  </a:cubicBezTo>
                  <a:lnTo>
                    <a:pt x="197760" y="216645"/>
                  </a:lnTo>
                  <a:cubicBezTo>
                    <a:pt x="218060" y="224520"/>
                    <a:pt x="240110" y="226183"/>
                    <a:pt x="261373" y="221546"/>
                  </a:cubicBezTo>
                  <a:cubicBezTo>
                    <a:pt x="282635" y="216908"/>
                    <a:pt x="301973" y="206146"/>
                    <a:pt x="317198" y="190571"/>
                  </a:cubicBezTo>
                  <a:cubicBezTo>
                    <a:pt x="332335" y="174996"/>
                    <a:pt x="342660" y="155308"/>
                    <a:pt x="346773" y="134045"/>
                  </a:cubicBezTo>
                  <a:cubicBezTo>
                    <a:pt x="350885" y="112696"/>
                    <a:pt x="348610" y="90646"/>
                    <a:pt x="340298" y="70521"/>
                  </a:cubicBezTo>
                  <a:lnTo>
                    <a:pt x="286398" y="124333"/>
                  </a:lnTo>
                  <a:close/>
                  <a:moveTo>
                    <a:pt x="63011" y="319633"/>
                  </a:moveTo>
                  <a:cubicBezTo>
                    <a:pt x="59861" y="322783"/>
                    <a:pt x="55835" y="324883"/>
                    <a:pt x="51548" y="325758"/>
                  </a:cubicBezTo>
                  <a:cubicBezTo>
                    <a:pt x="47173" y="326633"/>
                    <a:pt x="42710" y="326196"/>
                    <a:pt x="38598" y="324445"/>
                  </a:cubicBezTo>
                  <a:cubicBezTo>
                    <a:pt x="34486" y="322783"/>
                    <a:pt x="30986" y="319896"/>
                    <a:pt x="28536" y="316220"/>
                  </a:cubicBezTo>
                  <a:cubicBezTo>
                    <a:pt x="26086" y="312545"/>
                    <a:pt x="24773" y="308170"/>
                    <a:pt x="24773" y="303795"/>
                  </a:cubicBezTo>
                  <a:cubicBezTo>
                    <a:pt x="24773" y="299333"/>
                    <a:pt x="26086" y="295045"/>
                    <a:pt x="28536" y="291371"/>
                  </a:cubicBezTo>
                  <a:cubicBezTo>
                    <a:pt x="30986" y="287696"/>
                    <a:pt x="34486" y="284808"/>
                    <a:pt x="38598" y="283146"/>
                  </a:cubicBezTo>
                  <a:cubicBezTo>
                    <a:pt x="42710" y="281483"/>
                    <a:pt x="47173" y="281046"/>
                    <a:pt x="51548" y="281833"/>
                  </a:cubicBezTo>
                  <a:cubicBezTo>
                    <a:pt x="55923" y="282708"/>
                    <a:pt x="59861" y="284808"/>
                    <a:pt x="63011" y="287958"/>
                  </a:cubicBezTo>
                  <a:cubicBezTo>
                    <a:pt x="67211" y="292158"/>
                    <a:pt x="69573" y="297846"/>
                    <a:pt x="69573" y="303795"/>
                  </a:cubicBezTo>
                  <a:cubicBezTo>
                    <a:pt x="69573" y="309746"/>
                    <a:pt x="67211" y="315433"/>
                    <a:pt x="63011" y="319633"/>
                  </a:cubicBezTo>
                  <a:close/>
                </a:path>
              </a:pathLst>
            </a:custGeom>
            <a:solidFill>
              <a:srgbClr val="0078D4"/>
            </a:solidFill>
            <a:ln w="515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a:ea typeface="+mn-ea"/>
                <a:cs typeface="Segoe UI" panose="020B0502040204020203" pitchFamily="34" charset="0"/>
              </a:endParaRPr>
            </a:p>
          </p:txBody>
        </p:sp>
      </p:grpSp>
      <p:grpSp>
        <p:nvGrpSpPr>
          <p:cNvPr id="878" name="Group 877">
            <a:extLst>
              <a:ext uri="{FF2B5EF4-FFF2-40B4-BE49-F238E27FC236}">
                <a16:creationId xmlns:a16="http://schemas.microsoft.com/office/drawing/2014/main" id="{5AF18B0B-3ED8-4F72-9449-AE49C5BE506F}"/>
              </a:ext>
            </a:extLst>
          </p:cNvPr>
          <p:cNvGrpSpPr/>
          <p:nvPr/>
        </p:nvGrpSpPr>
        <p:grpSpPr>
          <a:xfrm>
            <a:off x="8758326" y="5302118"/>
            <a:ext cx="548640" cy="548640"/>
            <a:chOff x="20303752" y="3543100"/>
            <a:chExt cx="563716" cy="563716"/>
          </a:xfrm>
        </p:grpSpPr>
        <p:sp>
          <p:nvSpPr>
            <p:cNvPr id="879" name="Oval 878">
              <a:extLst>
                <a:ext uri="{FF2B5EF4-FFF2-40B4-BE49-F238E27FC236}">
                  <a16:creationId xmlns:a16="http://schemas.microsoft.com/office/drawing/2014/main" id="{F738C5F9-33B0-4392-B097-598CCC42DE96}"/>
                </a:ext>
              </a:extLst>
            </p:cNvPr>
            <p:cNvSpPr/>
            <p:nvPr/>
          </p:nvSpPr>
          <p:spPr bwMode="auto">
            <a:xfrm>
              <a:off x="20303752" y="3543100"/>
              <a:ext cx="563716" cy="563716"/>
            </a:xfrm>
            <a:prstGeom prst="ellipse">
              <a:avLst/>
            </a:prstGeom>
            <a:solidFill>
              <a:sysClr val="window" lastClr="FFFFFF">
                <a:lumMod val="85000"/>
                <a:lumOff val="15000"/>
              </a:sysClr>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5A700"/>
                </a:solidFill>
                <a:effectLst/>
                <a:uLnTx/>
                <a:uFillTx/>
                <a:latin typeface="Segoe UI"/>
                <a:ea typeface="Segoe UI" panose="020B0502040204020203" pitchFamily="34" charset="0"/>
                <a:cs typeface="Segoe UI" panose="020B0502040204020203" pitchFamily="34" charset="0"/>
              </a:endParaRPr>
            </a:p>
          </p:txBody>
        </p:sp>
        <p:sp>
          <p:nvSpPr>
            <p:cNvPr id="880" name="Freeform: Shape 879">
              <a:extLst>
                <a:ext uri="{FF2B5EF4-FFF2-40B4-BE49-F238E27FC236}">
                  <a16:creationId xmlns:a16="http://schemas.microsoft.com/office/drawing/2014/main" id="{A298A959-01D4-4DF2-BBFB-EC614977A9A6}"/>
                </a:ext>
              </a:extLst>
            </p:cNvPr>
            <p:cNvSpPr/>
            <p:nvPr/>
          </p:nvSpPr>
          <p:spPr>
            <a:xfrm>
              <a:off x="20456036" y="3637091"/>
              <a:ext cx="259419" cy="376969"/>
            </a:xfrm>
            <a:custGeom>
              <a:avLst/>
              <a:gdLst>
                <a:gd name="connsiteX0" fmla="*/ 148908 w 298703"/>
                <a:gd name="connsiteY0" fmla="*/ 1696 h 434054"/>
                <a:gd name="connsiteX1" fmla="*/ 1696 w 298703"/>
                <a:gd name="connsiteY1" fmla="*/ 57014 h 434054"/>
                <a:gd name="connsiteX2" fmla="*/ 1696 w 298703"/>
                <a:gd name="connsiteY2" fmla="*/ 317356 h 434054"/>
                <a:gd name="connsiteX3" fmla="*/ 148228 w 298703"/>
                <a:gd name="connsiteY3" fmla="*/ 432903 h 434054"/>
                <a:gd name="connsiteX4" fmla="*/ 297178 w 298703"/>
                <a:gd name="connsiteY4" fmla="*/ 317733 h 434054"/>
                <a:gd name="connsiteX5" fmla="*/ 297178 w 298703"/>
                <a:gd name="connsiteY5" fmla="*/ 57014 h 434054"/>
                <a:gd name="connsiteX6" fmla="*/ 149890 w 298703"/>
                <a:gd name="connsiteY6" fmla="*/ 1696 h 434054"/>
                <a:gd name="connsiteX7" fmla="*/ 148908 w 298703"/>
                <a:gd name="connsiteY7" fmla="*/ 1696 h 43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8703" h="434054">
                  <a:moveTo>
                    <a:pt x="148908" y="1696"/>
                  </a:moveTo>
                  <a:cubicBezTo>
                    <a:pt x="103641" y="27844"/>
                    <a:pt x="54218" y="46585"/>
                    <a:pt x="1696" y="57014"/>
                  </a:cubicBezTo>
                  <a:lnTo>
                    <a:pt x="1696" y="317356"/>
                  </a:lnTo>
                  <a:lnTo>
                    <a:pt x="148228" y="432903"/>
                  </a:lnTo>
                  <a:lnTo>
                    <a:pt x="297178" y="317733"/>
                  </a:lnTo>
                  <a:lnTo>
                    <a:pt x="297178" y="57014"/>
                  </a:lnTo>
                  <a:cubicBezTo>
                    <a:pt x="244958" y="46585"/>
                    <a:pt x="195157" y="27844"/>
                    <a:pt x="149890" y="1696"/>
                  </a:cubicBezTo>
                  <a:lnTo>
                    <a:pt x="148908" y="1696"/>
                  </a:lnTo>
                  <a:close/>
                </a:path>
              </a:pathLst>
            </a:custGeom>
            <a:solidFill>
              <a:srgbClr val="0078D4"/>
            </a:solidFill>
            <a:ln w="461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a:ea typeface="+mn-ea"/>
                <a:cs typeface="Segoe UI" panose="020B0502040204020203" pitchFamily="34" charset="0"/>
              </a:endParaRPr>
            </a:p>
          </p:txBody>
        </p:sp>
        <p:sp>
          <p:nvSpPr>
            <p:cNvPr id="881" name="Freeform: Shape 880">
              <a:extLst>
                <a:ext uri="{FF2B5EF4-FFF2-40B4-BE49-F238E27FC236}">
                  <a16:creationId xmlns:a16="http://schemas.microsoft.com/office/drawing/2014/main" id="{1314D0B6-6D66-4F65-A51A-A030CF84C3B4}"/>
                </a:ext>
              </a:extLst>
            </p:cNvPr>
            <p:cNvSpPr/>
            <p:nvPr/>
          </p:nvSpPr>
          <p:spPr>
            <a:xfrm>
              <a:off x="20520289" y="3733961"/>
              <a:ext cx="129710" cy="162137"/>
            </a:xfrm>
            <a:custGeom>
              <a:avLst/>
              <a:gdLst>
                <a:gd name="connsiteX0" fmla="*/ 149211 w 149351"/>
                <a:gd name="connsiteY0" fmla="*/ 93212 h 186690"/>
                <a:gd name="connsiteX1" fmla="*/ 93817 w 149351"/>
                <a:gd name="connsiteY1" fmla="*/ 93212 h 186690"/>
                <a:gd name="connsiteX2" fmla="*/ 93817 w 149351"/>
                <a:gd name="connsiteY2" fmla="*/ 1696 h 186690"/>
                <a:gd name="connsiteX3" fmla="*/ 1696 w 149351"/>
                <a:gd name="connsiteY3" fmla="*/ 93817 h 186690"/>
                <a:gd name="connsiteX4" fmla="*/ 57090 w 149351"/>
                <a:gd name="connsiteY4" fmla="*/ 93817 h 186690"/>
                <a:gd name="connsiteX5" fmla="*/ 57090 w 149351"/>
                <a:gd name="connsiteY5" fmla="*/ 185333 h 186690"/>
                <a:gd name="connsiteX6" fmla="*/ 149211 w 149351"/>
                <a:gd name="connsiteY6" fmla="*/ 93212 h 18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9351" h="186690">
                  <a:moveTo>
                    <a:pt x="149211" y="93212"/>
                  </a:moveTo>
                  <a:lnTo>
                    <a:pt x="93817" y="93212"/>
                  </a:lnTo>
                  <a:lnTo>
                    <a:pt x="93817" y="1696"/>
                  </a:lnTo>
                  <a:lnTo>
                    <a:pt x="1696" y="93817"/>
                  </a:lnTo>
                  <a:lnTo>
                    <a:pt x="57090" y="93817"/>
                  </a:lnTo>
                  <a:lnTo>
                    <a:pt x="57090" y="185333"/>
                  </a:lnTo>
                  <a:lnTo>
                    <a:pt x="149211" y="93212"/>
                  </a:lnTo>
                  <a:close/>
                </a:path>
              </a:pathLst>
            </a:custGeom>
            <a:solidFill>
              <a:srgbClr val="50E6FF"/>
            </a:solidFill>
            <a:ln w="461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a:ea typeface="+mn-ea"/>
                <a:cs typeface="Segoe UI" panose="020B0502040204020203" pitchFamily="34" charset="0"/>
              </a:endParaRPr>
            </a:p>
          </p:txBody>
        </p:sp>
      </p:grpSp>
      <p:grpSp>
        <p:nvGrpSpPr>
          <p:cNvPr id="882" name="Group 881">
            <a:extLst>
              <a:ext uri="{FF2B5EF4-FFF2-40B4-BE49-F238E27FC236}">
                <a16:creationId xmlns:a16="http://schemas.microsoft.com/office/drawing/2014/main" id="{61127FA8-CE7D-4DAB-A248-8A829F11C9CE}"/>
              </a:ext>
            </a:extLst>
          </p:cNvPr>
          <p:cNvGrpSpPr/>
          <p:nvPr/>
        </p:nvGrpSpPr>
        <p:grpSpPr>
          <a:xfrm>
            <a:off x="8763901" y="4454474"/>
            <a:ext cx="548640" cy="548640"/>
            <a:chOff x="20927355" y="1393672"/>
            <a:chExt cx="563716" cy="563716"/>
          </a:xfrm>
        </p:grpSpPr>
        <p:sp>
          <p:nvSpPr>
            <p:cNvPr id="883" name="Oval 882">
              <a:extLst>
                <a:ext uri="{FF2B5EF4-FFF2-40B4-BE49-F238E27FC236}">
                  <a16:creationId xmlns:a16="http://schemas.microsoft.com/office/drawing/2014/main" id="{F025E16F-749F-4B6D-9990-6F75AD9C8F06}"/>
                </a:ext>
              </a:extLst>
            </p:cNvPr>
            <p:cNvSpPr/>
            <p:nvPr/>
          </p:nvSpPr>
          <p:spPr bwMode="auto">
            <a:xfrm>
              <a:off x="20927355" y="1393672"/>
              <a:ext cx="563716" cy="563716"/>
            </a:xfrm>
            <a:prstGeom prst="ellipse">
              <a:avLst/>
            </a:prstGeom>
            <a:solidFill>
              <a:sysClr val="window" lastClr="FFFFFF">
                <a:lumMod val="85000"/>
                <a:lumOff val="15000"/>
              </a:sysClr>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5A700"/>
                </a:solidFill>
                <a:effectLst/>
                <a:uLnTx/>
                <a:uFillTx/>
                <a:latin typeface="Segoe UI"/>
                <a:ea typeface="Segoe UI" panose="020B0502040204020203" pitchFamily="34" charset="0"/>
                <a:cs typeface="Segoe UI" panose="020B0502040204020203" pitchFamily="34" charset="0"/>
              </a:endParaRPr>
            </a:p>
          </p:txBody>
        </p:sp>
        <p:sp>
          <p:nvSpPr>
            <p:cNvPr id="884" name="Freeform: Shape 883">
              <a:extLst>
                <a:ext uri="{FF2B5EF4-FFF2-40B4-BE49-F238E27FC236}">
                  <a16:creationId xmlns:a16="http://schemas.microsoft.com/office/drawing/2014/main" id="{65991E44-F516-42CE-9A9C-D907EDA2617F}"/>
                </a:ext>
              </a:extLst>
            </p:cNvPr>
            <p:cNvSpPr/>
            <p:nvPr/>
          </p:nvSpPr>
          <p:spPr>
            <a:xfrm>
              <a:off x="21108626" y="1513072"/>
              <a:ext cx="199916" cy="321898"/>
            </a:xfrm>
            <a:custGeom>
              <a:avLst/>
              <a:gdLst>
                <a:gd name="connsiteX0" fmla="*/ 275388 w 275368"/>
                <a:gd name="connsiteY0" fmla="*/ 138550 h 443388"/>
                <a:gd name="connsiteX1" fmla="*/ 138551 w 275368"/>
                <a:gd name="connsiteY1" fmla="*/ 1714 h 443388"/>
                <a:gd name="connsiteX2" fmla="*/ 3599 w 275368"/>
                <a:gd name="connsiteY2" fmla="*/ 116084 h 443388"/>
                <a:gd name="connsiteX3" fmla="*/ 59607 w 275368"/>
                <a:gd name="connsiteY3" fmla="*/ 116084 h 443388"/>
                <a:gd name="connsiteX4" fmla="*/ 80580 w 275368"/>
                <a:gd name="connsiteY4" fmla="*/ 80579 h 443388"/>
                <a:gd name="connsiteX5" fmla="*/ 138472 w 275368"/>
                <a:gd name="connsiteY5" fmla="*/ 56464 h 443388"/>
                <a:gd name="connsiteX6" fmla="*/ 196365 w 275368"/>
                <a:gd name="connsiteY6" fmla="*/ 80579 h 443388"/>
                <a:gd name="connsiteX7" fmla="*/ 220480 w 275368"/>
                <a:gd name="connsiteY7" fmla="*/ 138471 h 443388"/>
                <a:gd name="connsiteX8" fmla="*/ 220402 w 275368"/>
                <a:gd name="connsiteY8" fmla="*/ 171463 h 443388"/>
                <a:gd name="connsiteX9" fmla="*/ 1714 w 275368"/>
                <a:gd name="connsiteY9" fmla="*/ 171463 h 443388"/>
                <a:gd name="connsiteX10" fmla="*/ 1714 w 275368"/>
                <a:gd name="connsiteY10" fmla="*/ 445999 h 443388"/>
                <a:gd name="connsiteX11" fmla="*/ 275309 w 275368"/>
                <a:gd name="connsiteY11" fmla="*/ 445999 h 443388"/>
                <a:gd name="connsiteX12" fmla="*/ 275309 w 275368"/>
                <a:gd name="connsiteY12" fmla="*/ 189451 h 443388"/>
                <a:gd name="connsiteX13" fmla="*/ 275388 w 275368"/>
                <a:gd name="connsiteY13" fmla="*/ 138550 h 443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5368" h="443388">
                  <a:moveTo>
                    <a:pt x="275388" y="138550"/>
                  </a:moveTo>
                  <a:cubicBezTo>
                    <a:pt x="275388" y="63298"/>
                    <a:pt x="213803" y="1714"/>
                    <a:pt x="138551" y="1714"/>
                  </a:cubicBezTo>
                  <a:cubicBezTo>
                    <a:pt x="70918" y="1714"/>
                    <a:pt x="14439" y="51437"/>
                    <a:pt x="3599" y="116084"/>
                  </a:cubicBezTo>
                  <a:lnTo>
                    <a:pt x="59607" y="116084"/>
                  </a:lnTo>
                  <a:cubicBezTo>
                    <a:pt x="63377" y="102888"/>
                    <a:pt x="70525" y="90712"/>
                    <a:pt x="80580" y="80579"/>
                  </a:cubicBezTo>
                  <a:cubicBezTo>
                    <a:pt x="96133" y="65026"/>
                    <a:pt x="116713" y="56464"/>
                    <a:pt x="138472" y="56464"/>
                  </a:cubicBezTo>
                  <a:cubicBezTo>
                    <a:pt x="160231" y="56464"/>
                    <a:pt x="180811" y="65026"/>
                    <a:pt x="196365" y="80579"/>
                  </a:cubicBezTo>
                  <a:cubicBezTo>
                    <a:pt x="211918" y="96132"/>
                    <a:pt x="220480" y="116713"/>
                    <a:pt x="220480" y="138471"/>
                  </a:cubicBezTo>
                  <a:cubicBezTo>
                    <a:pt x="220480" y="142870"/>
                    <a:pt x="220480" y="155203"/>
                    <a:pt x="220402" y="171463"/>
                  </a:cubicBezTo>
                  <a:lnTo>
                    <a:pt x="1714" y="171463"/>
                  </a:lnTo>
                  <a:lnTo>
                    <a:pt x="1714" y="445999"/>
                  </a:lnTo>
                  <a:lnTo>
                    <a:pt x="275309" y="445999"/>
                  </a:lnTo>
                  <a:lnTo>
                    <a:pt x="275309" y="189451"/>
                  </a:lnTo>
                  <a:cubicBezTo>
                    <a:pt x="275388" y="164629"/>
                    <a:pt x="275388" y="144520"/>
                    <a:pt x="275388" y="138550"/>
                  </a:cubicBezTo>
                  <a:close/>
                </a:path>
              </a:pathLst>
            </a:custGeom>
            <a:solidFill>
              <a:srgbClr val="0078D4"/>
            </a:solidFill>
            <a:ln w="466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a:ea typeface="+mn-ea"/>
                <a:cs typeface="Segoe UI" panose="020B0502040204020203" pitchFamily="34" charset="0"/>
              </a:endParaRPr>
            </a:p>
          </p:txBody>
        </p:sp>
        <p:sp>
          <p:nvSpPr>
            <p:cNvPr id="885" name="Freeform: Shape 884">
              <a:extLst>
                <a:ext uri="{FF2B5EF4-FFF2-40B4-BE49-F238E27FC236}">
                  <a16:creationId xmlns:a16="http://schemas.microsoft.com/office/drawing/2014/main" id="{FB9431D5-FD5A-4BA5-838E-F4A4408FF146}"/>
                </a:ext>
              </a:extLst>
            </p:cNvPr>
            <p:cNvSpPr/>
            <p:nvPr/>
          </p:nvSpPr>
          <p:spPr>
            <a:xfrm>
              <a:off x="21182308" y="1706330"/>
              <a:ext cx="50826" cy="50826"/>
            </a:xfrm>
            <a:custGeom>
              <a:avLst/>
              <a:gdLst>
                <a:gd name="connsiteX0" fmla="*/ 37062 w 70009"/>
                <a:gd name="connsiteY0" fmla="*/ 72410 h 70008"/>
                <a:gd name="connsiteX1" fmla="*/ 72410 w 70009"/>
                <a:gd name="connsiteY1" fmla="*/ 37062 h 70008"/>
                <a:gd name="connsiteX2" fmla="*/ 37062 w 70009"/>
                <a:gd name="connsiteY2" fmla="*/ 1714 h 70008"/>
                <a:gd name="connsiteX3" fmla="*/ 1714 w 70009"/>
                <a:gd name="connsiteY3" fmla="*/ 37062 h 70008"/>
                <a:gd name="connsiteX4" fmla="*/ 37062 w 70009"/>
                <a:gd name="connsiteY4" fmla="*/ 72410 h 700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009" h="70008">
                  <a:moveTo>
                    <a:pt x="37062" y="72410"/>
                  </a:moveTo>
                  <a:cubicBezTo>
                    <a:pt x="56584" y="72410"/>
                    <a:pt x="72410" y="56584"/>
                    <a:pt x="72410" y="37062"/>
                  </a:cubicBezTo>
                  <a:cubicBezTo>
                    <a:pt x="72410" y="17540"/>
                    <a:pt x="56584" y="1714"/>
                    <a:pt x="37062" y="1714"/>
                  </a:cubicBezTo>
                  <a:cubicBezTo>
                    <a:pt x="17540" y="1714"/>
                    <a:pt x="1714" y="17540"/>
                    <a:pt x="1714" y="37062"/>
                  </a:cubicBezTo>
                  <a:cubicBezTo>
                    <a:pt x="1714" y="56584"/>
                    <a:pt x="17540" y="72410"/>
                    <a:pt x="37062" y="72410"/>
                  </a:cubicBezTo>
                  <a:close/>
                </a:path>
              </a:pathLst>
            </a:custGeom>
            <a:solidFill>
              <a:srgbClr val="50E6FF"/>
            </a:solidFill>
            <a:ln w="466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a:ea typeface="+mn-ea"/>
                <a:cs typeface="Segoe UI" panose="020B0502040204020203" pitchFamily="34" charset="0"/>
              </a:endParaRPr>
            </a:p>
          </p:txBody>
        </p:sp>
      </p:grpSp>
      <p:sp>
        <p:nvSpPr>
          <p:cNvPr id="2" name="TextBox 1">
            <a:extLst>
              <a:ext uri="{FF2B5EF4-FFF2-40B4-BE49-F238E27FC236}">
                <a16:creationId xmlns:a16="http://schemas.microsoft.com/office/drawing/2014/main" id="{B9990E7A-1697-4A4A-9151-6E808733ADD8}"/>
              </a:ext>
            </a:extLst>
          </p:cNvPr>
          <p:cNvSpPr txBox="1"/>
          <p:nvPr/>
        </p:nvSpPr>
        <p:spPr>
          <a:xfrm>
            <a:off x="497707" y="555689"/>
            <a:ext cx="6214438"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Segoe UI Semibold" panose="020B0502040204020203" pitchFamily="34" charset="0"/>
                <a:ea typeface="+mn-ea"/>
                <a:cs typeface="Segoe UI Semibold" panose="020B0502040204020203" pitchFamily="34" charset="0"/>
              </a:rPr>
              <a:t>Dispersed data prevents strategic use of data and AI</a:t>
            </a:r>
          </a:p>
        </p:txBody>
      </p:sp>
    </p:spTree>
    <p:extLst>
      <p:ext uri="{BB962C8B-B14F-4D97-AF65-F5344CB8AC3E}">
        <p14:creationId xmlns:p14="http://schemas.microsoft.com/office/powerpoint/2010/main" val="28118446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45"/>
                                        </p:tgtEl>
                                        <p:attrNameLst>
                                          <p:attrName>style.visibility</p:attrName>
                                        </p:attrNameLst>
                                      </p:cBhvr>
                                      <p:to>
                                        <p:strVal val="visible"/>
                                      </p:to>
                                    </p:set>
                                    <p:animEffect transition="in" filter="fade">
                                      <p:cBhvr>
                                        <p:cTn id="7" dur="500"/>
                                        <p:tgtEl>
                                          <p:spTgt spid="4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4" name="Title 1">
            <a:extLst>
              <a:ext uri="{FF2B5EF4-FFF2-40B4-BE49-F238E27FC236}">
                <a16:creationId xmlns:a16="http://schemas.microsoft.com/office/drawing/2014/main" id="{4DBE199F-3118-41E4-A1AA-EAB60B2326DA}"/>
              </a:ext>
            </a:extLst>
          </p:cNvPr>
          <p:cNvSpPr txBox="1">
            <a:spLocks/>
          </p:cNvSpPr>
          <p:nvPr/>
        </p:nvSpPr>
        <p:spPr>
          <a:xfrm>
            <a:off x="662654" y="2342839"/>
            <a:ext cx="3618890" cy="2272855"/>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dirty="0">
                <a:ln>
                  <a:noFill/>
                </a:ln>
                <a:solidFill>
                  <a:sysClr val="window" lastClr="FFFFFF"/>
                </a:solidFill>
                <a:effectLst/>
                <a:uLnTx/>
                <a:uFillTx/>
                <a:latin typeface="Segoe UI" panose="020B0502040204020203" pitchFamily="34" charset="0"/>
                <a:ea typeface="+mj-ea"/>
                <a:cs typeface="Segoe UI" panose="020B0502040204020203" pitchFamily="34" charset="0"/>
              </a:rPr>
              <a:t>EDUCATION’S CHALLENGES WITH DATA AND AI</a:t>
            </a:r>
          </a:p>
        </p:txBody>
      </p:sp>
      <p:grpSp>
        <p:nvGrpSpPr>
          <p:cNvPr id="55" name="integrate" descr="integrate">
            <a:extLst>
              <a:ext uri="{FF2B5EF4-FFF2-40B4-BE49-F238E27FC236}">
                <a16:creationId xmlns:a16="http://schemas.microsoft.com/office/drawing/2014/main" id="{D8806634-6AF8-45EF-B566-CACB73A71BD6}"/>
              </a:ext>
            </a:extLst>
          </p:cNvPr>
          <p:cNvGrpSpPr>
            <a:grpSpLocks noChangeAspect="1"/>
          </p:cNvGrpSpPr>
          <p:nvPr/>
        </p:nvGrpSpPr>
        <p:grpSpPr bwMode="auto">
          <a:xfrm>
            <a:off x="6663219" y="2475777"/>
            <a:ext cx="537400" cy="537398"/>
            <a:chOff x="1057" y="811"/>
            <a:chExt cx="230" cy="230"/>
          </a:xfrm>
        </p:grpSpPr>
        <p:sp>
          <p:nvSpPr>
            <p:cNvPr id="56" name="AutoShape 18">
              <a:extLst>
                <a:ext uri="{FF2B5EF4-FFF2-40B4-BE49-F238E27FC236}">
                  <a16:creationId xmlns:a16="http://schemas.microsoft.com/office/drawing/2014/main" id="{E236EE55-CB93-481E-AE0A-48875691B907}"/>
                </a:ext>
              </a:extLst>
            </p:cNvPr>
            <p:cNvSpPr>
              <a:spLocks noChangeAspect="1" noChangeArrowheads="1" noTextEdit="1"/>
            </p:cNvSpPr>
            <p:nvPr/>
          </p:nvSpPr>
          <p:spPr bwMode="auto">
            <a:xfrm>
              <a:off x="1057" y="811"/>
              <a:ext cx="230" cy="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endParaRPr>
            </a:p>
          </p:txBody>
        </p:sp>
        <p:sp>
          <p:nvSpPr>
            <p:cNvPr id="57" name="Rectangle 20">
              <a:extLst>
                <a:ext uri="{FF2B5EF4-FFF2-40B4-BE49-F238E27FC236}">
                  <a16:creationId xmlns:a16="http://schemas.microsoft.com/office/drawing/2014/main" id="{AEF5C784-A8EE-4BE4-8DE8-4396B698C8B6}"/>
                </a:ext>
              </a:extLst>
            </p:cNvPr>
            <p:cNvSpPr>
              <a:spLocks noChangeArrowheads="1"/>
            </p:cNvSpPr>
            <p:nvPr/>
          </p:nvSpPr>
          <p:spPr bwMode="auto">
            <a:xfrm>
              <a:off x="1057" y="811"/>
              <a:ext cx="49" cy="49"/>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endParaRPr>
            </a:p>
          </p:txBody>
        </p:sp>
        <p:sp>
          <p:nvSpPr>
            <p:cNvPr id="58" name="Rectangle 21">
              <a:extLst>
                <a:ext uri="{FF2B5EF4-FFF2-40B4-BE49-F238E27FC236}">
                  <a16:creationId xmlns:a16="http://schemas.microsoft.com/office/drawing/2014/main" id="{403A0E76-BE2F-40B0-A87B-84E8FA9EA676}"/>
                </a:ext>
              </a:extLst>
            </p:cNvPr>
            <p:cNvSpPr>
              <a:spLocks noChangeArrowheads="1"/>
            </p:cNvSpPr>
            <p:nvPr/>
          </p:nvSpPr>
          <p:spPr bwMode="auto">
            <a:xfrm>
              <a:off x="1118" y="811"/>
              <a:ext cx="48" cy="49"/>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endParaRPr>
            </a:p>
          </p:txBody>
        </p:sp>
        <p:sp>
          <p:nvSpPr>
            <p:cNvPr id="59" name="Rectangle 22">
              <a:extLst>
                <a:ext uri="{FF2B5EF4-FFF2-40B4-BE49-F238E27FC236}">
                  <a16:creationId xmlns:a16="http://schemas.microsoft.com/office/drawing/2014/main" id="{2392DF39-7A58-4D0F-80B7-DEE0D158CE24}"/>
                </a:ext>
              </a:extLst>
            </p:cNvPr>
            <p:cNvSpPr>
              <a:spLocks noChangeArrowheads="1"/>
            </p:cNvSpPr>
            <p:nvPr/>
          </p:nvSpPr>
          <p:spPr bwMode="auto">
            <a:xfrm>
              <a:off x="1178" y="811"/>
              <a:ext cx="49" cy="49"/>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endParaRPr>
            </a:p>
          </p:txBody>
        </p:sp>
        <p:sp>
          <p:nvSpPr>
            <p:cNvPr id="60" name="Rectangle 23">
              <a:extLst>
                <a:ext uri="{FF2B5EF4-FFF2-40B4-BE49-F238E27FC236}">
                  <a16:creationId xmlns:a16="http://schemas.microsoft.com/office/drawing/2014/main" id="{B9555616-AE4A-4751-97B6-D18AC08DE5AE}"/>
                </a:ext>
              </a:extLst>
            </p:cNvPr>
            <p:cNvSpPr>
              <a:spLocks noChangeArrowheads="1"/>
            </p:cNvSpPr>
            <p:nvPr/>
          </p:nvSpPr>
          <p:spPr bwMode="auto">
            <a:xfrm>
              <a:off x="1239" y="811"/>
              <a:ext cx="48" cy="49"/>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endParaRPr>
            </a:p>
          </p:txBody>
        </p:sp>
        <p:sp>
          <p:nvSpPr>
            <p:cNvPr id="61" name="Rectangle 24">
              <a:extLst>
                <a:ext uri="{FF2B5EF4-FFF2-40B4-BE49-F238E27FC236}">
                  <a16:creationId xmlns:a16="http://schemas.microsoft.com/office/drawing/2014/main" id="{663D0982-9A05-45EA-A897-BA999EAB6653}"/>
                </a:ext>
              </a:extLst>
            </p:cNvPr>
            <p:cNvSpPr>
              <a:spLocks noChangeArrowheads="1"/>
            </p:cNvSpPr>
            <p:nvPr/>
          </p:nvSpPr>
          <p:spPr bwMode="auto">
            <a:xfrm>
              <a:off x="1057" y="872"/>
              <a:ext cx="49" cy="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endParaRPr>
            </a:p>
          </p:txBody>
        </p:sp>
        <p:sp>
          <p:nvSpPr>
            <p:cNvPr id="62" name="Rectangle 25">
              <a:extLst>
                <a:ext uri="{FF2B5EF4-FFF2-40B4-BE49-F238E27FC236}">
                  <a16:creationId xmlns:a16="http://schemas.microsoft.com/office/drawing/2014/main" id="{C70D534C-F662-4E58-A4E3-1A10172679DE}"/>
                </a:ext>
              </a:extLst>
            </p:cNvPr>
            <p:cNvSpPr>
              <a:spLocks noChangeArrowheads="1"/>
            </p:cNvSpPr>
            <p:nvPr/>
          </p:nvSpPr>
          <p:spPr bwMode="auto">
            <a:xfrm>
              <a:off x="1118" y="872"/>
              <a:ext cx="48" cy="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endParaRPr>
            </a:p>
          </p:txBody>
        </p:sp>
        <p:sp>
          <p:nvSpPr>
            <p:cNvPr id="63" name="Rectangle 26">
              <a:extLst>
                <a:ext uri="{FF2B5EF4-FFF2-40B4-BE49-F238E27FC236}">
                  <a16:creationId xmlns:a16="http://schemas.microsoft.com/office/drawing/2014/main" id="{94002153-9E40-4CF1-AC25-0E47D140C263}"/>
                </a:ext>
              </a:extLst>
            </p:cNvPr>
            <p:cNvSpPr>
              <a:spLocks noChangeArrowheads="1"/>
            </p:cNvSpPr>
            <p:nvPr/>
          </p:nvSpPr>
          <p:spPr bwMode="auto">
            <a:xfrm>
              <a:off x="1178" y="872"/>
              <a:ext cx="49" cy="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endParaRPr>
            </a:p>
          </p:txBody>
        </p:sp>
        <p:sp>
          <p:nvSpPr>
            <p:cNvPr id="64" name="Rectangle 27">
              <a:extLst>
                <a:ext uri="{FF2B5EF4-FFF2-40B4-BE49-F238E27FC236}">
                  <a16:creationId xmlns:a16="http://schemas.microsoft.com/office/drawing/2014/main" id="{11067426-989D-43DC-A5D1-4A06EFACEA53}"/>
                </a:ext>
              </a:extLst>
            </p:cNvPr>
            <p:cNvSpPr>
              <a:spLocks noChangeArrowheads="1"/>
            </p:cNvSpPr>
            <p:nvPr/>
          </p:nvSpPr>
          <p:spPr bwMode="auto">
            <a:xfrm>
              <a:off x="1239" y="872"/>
              <a:ext cx="48" cy="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endParaRPr>
            </a:p>
          </p:txBody>
        </p:sp>
        <p:sp>
          <p:nvSpPr>
            <p:cNvPr id="65" name="Oval 28">
              <a:extLst>
                <a:ext uri="{FF2B5EF4-FFF2-40B4-BE49-F238E27FC236}">
                  <a16:creationId xmlns:a16="http://schemas.microsoft.com/office/drawing/2014/main" id="{95C37C2C-2E26-47A8-8A2C-F5C6509AC0BF}"/>
                </a:ext>
              </a:extLst>
            </p:cNvPr>
            <p:cNvSpPr>
              <a:spLocks noChangeArrowheads="1"/>
            </p:cNvSpPr>
            <p:nvPr/>
          </p:nvSpPr>
          <p:spPr bwMode="auto">
            <a:xfrm>
              <a:off x="1057" y="932"/>
              <a:ext cx="49" cy="49"/>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endParaRPr>
            </a:p>
          </p:txBody>
        </p:sp>
        <p:sp>
          <p:nvSpPr>
            <p:cNvPr id="66" name="Oval 29">
              <a:extLst>
                <a:ext uri="{FF2B5EF4-FFF2-40B4-BE49-F238E27FC236}">
                  <a16:creationId xmlns:a16="http://schemas.microsoft.com/office/drawing/2014/main" id="{37A72319-57CD-4B1C-B178-7D20056BBCA5}"/>
                </a:ext>
              </a:extLst>
            </p:cNvPr>
            <p:cNvSpPr>
              <a:spLocks noChangeArrowheads="1"/>
            </p:cNvSpPr>
            <p:nvPr/>
          </p:nvSpPr>
          <p:spPr bwMode="auto">
            <a:xfrm>
              <a:off x="1118" y="932"/>
              <a:ext cx="48" cy="49"/>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endParaRPr>
            </a:p>
          </p:txBody>
        </p:sp>
        <p:sp>
          <p:nvSpPr>
            <p:cNvPr id="67" name="Oval 30">
              <a:extLst>
                <a:ext uri="{FF2B5EF4-FFF2-40B4-BE49-F238E27FC236}">
                  <a16:creationId xmlns:a16="http://schemas.microsoft.com/office/drawing/2014/main" id="{0DD85E2E-EA16-4885-B4BC-054A3BED0C24}"/>
                </a:ext>
              </a:extLst>
            </p:cNvPr>
            <p:cNvSpPr>
              <a:spLocks noChangeArrowheads="1"/>
            </p:cNvSpPr>
            <p:nvPr/>
          </p:nvSpPr>
          <p:spPr bwMode="auto">
            <a:xfrm>
              <a:off x="1178" y="932"/>
              <a:ext cx="49" cy="49"/>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endParaRPr>
            </a:p>
          </p:txBody>
        </p:sp>
        <p:sp>
          <p:nvSpPr>
            <p:cNvPr id="68" name="Oval 31">
              <a:extLst>
                <a:ext uri="{FF2B5EF4-FFF2-40B4-BE49-F238E27FC236}">
                  <a16:creationId xmlns:a16="http://schemas.microsoft.com/office/drawing/2014/main" id="{BBDEEA87-D610-4100-910E-93D67A15763D}"/>
                </a:ext>
              </a:extLst>
            </p:cNvPr>
            <p:cNvSpPr>
              <a:spLocks noChangeArrowheads="1"/>
            </p:cNvSpPr>
            <p:nvPr/>
          </p:nvSpPr>
          <p:spPr bwMode="auto">
            <a:xfrm>
              <a:off x="1239" y="932"/>
              <a:ext cx="48" cy="49"/>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endParaRPr>
            </a:p>
          </p:txBody>
        </p:sp>
        <p:sp>
          <p:nvSpPr>
            <p:cNvPr id="69" name="Rectangle 32">
              <a:extLst>
                <a:ext uri="{FF2B5EF4-FFF2-40B4-BE49-F238E27FC236}">
                  <a16:creationId xmlns:a16="http://schemas.microsoft.com/office/drawing/2014/main" id="{7CD64CFA-8E50-412D-9848-269BB375504E}"/>
                </a:ext>
              </a:extLst>
            </p:cNvPr>
            <p:cNvSpPr>
              <a:spLocks noChangeArrowheads="1"/>
            </p:cNvSpPr>
            <p:nvPr/>
          </p:nvSpPr>
          <p:spPr bwMode="auto">
            <a:xfrm>
              <a:off x="1057" y="993"/>
              <a:ext cx="49" cy="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endParaRPr>
            </a:p>
          </p:txBody>
        </p:sp>
        <p:sp>
          <p:nvSpPr>
            <p:cNvPr id="70" name="Rectangle 33">
              <a:extLst>
                <a:ext uri="{FF2B5EF4-FFF2-40B4-BE49-F238E27FC236}">
                  <a16:creationId xmlns:a16="http://schemas.microsoft.com/office/drawing/2014/main" id="{65E27BE1-E1BF-41F0-B40A-FD44101DDC45}"/>
                </a:ext>
              </a:extLst>
            </p:cNvPr>
            <p:cNvSpPr>
              <a:spLocks noChangeArrowheads="1"/>
            </p:cNvSpPr>
            <p:nvPr/>
          </p:nvSpPr>
          <p:spPr bwMode="auto">
            <a:xfrm>
              <a:off x="1118" y="993"/>
              <a:ext cx="48" cy="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endParaRPr>
            </a:p>
          </p:txBody>
        </p:sp>
        <p:sp>
          <p:nvSpPr>
            <p:cNvPr id="71" name="Rectangle 34">
              <a:extLst>
                <a:ext uri="{FF2B5EF4-FFF2-40B4-BE49-F238E27FC236}">
                  <a16:creationId xmlns:a16="http://schemas.microsoft.com/office/drawing/2014/main" id="{EF5F3AED-71BC-407C-8F4E-D5DFCC181C3A}"/>
                </a:ext>
              </a:extLst>
            </p:cNvPr>
            <p:cNvSpPr>
              <a:spLocks noChangeArrowheads="1"/>
            </p:cNvSpPr>
            <p:nvPr/>
          </p:nvSpPr>
          <p:spPr bwMode="auto">
            <a:xfrm>
              <a:off x="1178" y="993"/>
              <a:ext cx="49" cy="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endParaRPr>
            </a:p>
          </p:txBody>
        </p:sp>
        <p:sp>
          <p:nvSpPr>
            <p:cNvPr id="72" name="Rectangle 35">
              <a:extLst>
                <a:ext uri="{FF2B5EF4-FFF2-40B4-BE49-F238E27FC236}">
                  <a16:creationId xmlns:a16="http://schemas.microsoft.com/office/drawing/2014/main" id="{F01E9A7F-ACC0-4106-8102-F509D46B08C9}"/>
                </a:ext>
              </a:extLst>
            </p:cNvPr>
            <p:cNvSpPr>
              <a:spLocks noChangeArrowheads="1"/>
            </p:cNvSpPr>
            <p:nvPr/>
          </p:nvSpPr>
          <p:spPr bwMode="auto">
            <a:xfrm>
              <a:off x="1239" y="993"/>
              <a:ext cx="48" cy="4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endParaRPr>
            </a:p>
          </p:txBody>
        </p:sp>
      </p:grpSp>
      <p:pic>
        <p:nvPicPr>
          <p:cNvPr id="92" name="chart" descr="chart">
            <a:extLst>
              <a:ext uri="{FF2B5EF4-FFF2-40B4-BE49-F238E27FC236}">
                <a16:creationId xmlns:a16="http://schemas.microsoft.com/office/drawing/2014/main" id="{63060D3C-CC8F-45B2-94C4-6B559C97729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675193" y="4927411"/>
            <a:ext cx="596392" cy="596390"/>
          </a:xfrm>
          <a:prstGeom prst="rect">
            <a:avLst/>
          </a:prstGeom>
        </p:spPr>
      </p:pic>
      <p:sp>
        <p:nvSpPr>
          <p:cNvPr id="93" name="Title 3">
            <a:extLst>
              <a:ext uri="{FF2B5EF4-FFF2-40B4-BE49-F238E27FC236}">
                <a16:creationId xmlns:a16="http://schemas.microsoft.com/office/drawing/2014/main" id="{0CC96E16-220D-4CDE-B28B-A03BA4231518}"/>
              </a:ext>
            </a:extLst>
          </p:cNvPr>
          <p:cNvSpPr txBox="1">
            <a:spLocks/>
          </p:cNvSpPr>
          <p:nvPr/>
        </p:nvSpPr>
        <p:spPr bwMode="auto">
          <a:xfrm>
            <a:off x="7868988" y="2485524"/>
            <a:ext cx="3212747" cy="553998"/>
          </a:xfrm>
          <a:prstGeom prst="rect">
            <a:avLst/>
          </a:prstGeom>
          <a:noFill/>
        </p:spPr>
        <p:txBody>
          <a:bodyPr vert="horz" wrap="square" lIns="0" tIns="0" rIns="0" bIns="0" rtlCol="0" anchor="ctr" anchorCtr="0">
            <a:sp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defTabSz="932472" fontAlgn="base">
              <a:spcAft>
                <a:spcPts val="600"/>
              </a:spcAft>
              <a:defRPr/>
            </a:pPr>
            <a:r>
              <a:rPr sz="2000" spc="0">
                <a:ln>
                  <a:noFill/>
                </a:ln>
                <a:gradFill>
                  <a:gsLst>
                    <a:gs pos="98947">
                      <a:srgbClr val="50E6FF"/>
                    </a:gs>
                    <a:gs pos="74000">
                      <a:srgbClr val="50E6FF"/>
                    </a:gs>
                  </a:gsLst>
                  <a:lin ang="18900000" scaled="1"/>
                </a:gradFill>
                <a:latin typeface="Segoe UI Semibold"/>
                <a:ea typeface="Segoe UI" pitchFamily="34" charset="0"/>
              </a:rPr>
              <a:t>Concerns over data privacy and ethical use of AI</a:t>
            </a:r>
          </a:p>
        </p:txBody>
      </p:sp>
      <p:sp>
        <p:nvSpPr>
          <p:cNvPr id="94" name="Title 3">
            <a:extLst>
              <a:ext uri="{FF2B5EF4-FFF2-40B4-BE49-F238E27FC236}">
                <a16:creationId xmlns:a16="http://schemas.microsoft.com/office/drawing/2014/main" id="{D423E926-27E3-4DA2-A6D2-7499134FE0ED}"/>
              </a:ext>
            </a:extLst>
          </p:cNvPr>
          <p:cNvSpPr txBox="1">
            <a:spLocks/>
          </p:cNvSpPr>
          <p:nvPr/>
        </p:nvSpPr>
        <p:spPr bwMode="auto">
          <a:xfrm>
            <a:off x="7910458" y="4989247"/>
            <a:ext cx="2622307" cy="553998"/>
          </a:xfrm>
          <a:prstGeom prst="rect">
            <a:avLst/>
          </a:prstGeom>
          <a:noFill/>
        </p:spPr>
        <p:txBody>
          <a:bodyPr vert="horz" wrap="square" lIns="0" tIns="0" rIns="0" bIns="0" rtlCol="0" anchor="ctr" anchorCtr="0">
            <a:sp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defTabSz="932472" fontAlgn="base">
              <a:spcAft>
                <a:spcPts val="600"/>
              </a:spcAft>
              <a:defRPr/>
            </a:pPr>
            <a:r>
              <a:rPr sz="2000" spc="0">
                <a:ln>
                  <a:noFill/>
                </a:ln>
                <a:gradFill>
                  <a:gsLst>
                    <a:gs pos="98947">
                      <a:srgbClr val="50E6FF"/>
                    </a:gs>
                    <a:gs pos="74000">
                      <a:srgbClr val="50E6FF"/>
                    </a:gs>
                  </a:gsLst>
                  <a:lin ang="18900000" scaled="1"/>
                </a:gradFill>
                <a:latin typeface="Segoe UI Semibold"/>
                <a:ea typeface="Segoe UI" pitchFamily="34" charset="0"/>
              </a:rPr>
              <a:t>Getting started is overwhelming</a:t>
            </a:r>
          </a:p>
        </p:txBody>
      </p:sp>
      <p:sp>
        <p:nvSpPr>
          <p:cNvPr id="95" name="Title 3">
            <a:extLst>
              <a:ext uri="{FF2B5EF4-FFF2-40B4-BE49-F238E27FC236}">
                <a16:creationId xmlns:a16="http://schemas.microsoft.com/office/drawing/2014/main" id="{05999E9C-E2F0-421B-8EC2-2327A23B7E41}"/>
              </a:ext>
            </a:extLst>
          </p:cNvPr>
          <p:cNvSpPr txBox="1">
            <a:spLocks/>
          </p:cNvSpPr>
          <p:nvPr/>
        </p:nvSpPr>
        <p:spPr bwMode="auto">
          <a:xfrm>
            <a:off x="7871063" y="1207512"/>
            <a:ext cx="3140215" cy="553998"/>
          </a:xfrm>
          <a:prstGeom prst="rect">
            <a:avLst/>
          </a:prstGeom>
          <a:noFill/>
        </p:spPr>
        <p:txBody>
          <a:bodyPr vert="horz" wrap="square" lIns="0" tIns="0" rIns="0" bIns="0" rtlCol="0" anchor="ctr" anchorCtr="0">
            <a:sp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defTabSz="932472" fontAlgn="base">
              <a:spcAft>
                <a:spcPts val="600"/>
              </a:spcAft>
              <a:defRPr/>
            </a:pPr>
            <a:r>
              <a:rPr sz="2000" spc="0" dirty="0">
                <a:ln>
                  <a:noFill/>
                </a:ln>
                <a:gradFill>
                  <a:gsLst>
                    <a:gs pos="98947">
                      <a:srgbClr val="50E6FF"/>
                    </a:gs>
                    <a:gs pos="74000">
                      <a:srgbClr val="50E6FF"/>
                    </a:gs>
                  </a:gsLst>
                  <a:lin ang="18900000" scaled="1"/>
                </a:gradFill>
                <a:latin typeface="Segoe UI Semibold"/>
                <a:ea typeface="Segoe UI" pitchFamily="34" charset="0"/>
              </a:rPr>
              <a:t>Datasets are dispersed and poorly governed</a:t>
            </a:r>
          </a:p>
        </p:txBody>
      </p:sp>
      <p:grpSp>
        <p:nvGrpSpPr>
          <p:cNvPr id="96" name="Group 95" descr="brain">
            <a:extLst>
              <a:ext uri="{FF2B5EF4-FFF2-40B4-BE49-F238E27FC236}">
                <a16:creationId xmlns:a16="http://schemas.microsoft.com/office/drawing/2014/main" id="{D94552A4-F7CA-4642-B33A-84A6A80C7346}"/>
              </a:ext>
            </a:extLst>
          </p:cNvPr>
          <p:cNvGrpSpPr>
            <a:grpSpLocks noChangeAspect="1"/>
          </p:cNvGrpSpPr>
          <p:nvPr/>
        </p:nvGrpSpPr>
        <p:grpSpPr>
          <a:xfrm>
            <a:off x="6661144" y="3868362"/>
            <a:ext cx="541544" cy="507666"/>
            <a:chOff x="411839" y="685725"/>
            <a:chExt cx="1757938" cy="1647970"/>
          </a:xfrm>
        </p:grpSpPr>
        <p:sp>
          <p:nvSpPr>
            <p:cNvPr id="97" name="Freeform: Shape 96">
              <a:extLst>
                <a:ext uri="{FF2B5EF4-FFF2-40B4-BE49-F238E27FC236}">
                  <a16:creationId xmlns:a16="http://schemas.microsoft.com/office/drawing/2014/main" id="{041B7761-B9A8-4DEE-9642-40B869F1D53F}"/>
                </a:ext>
              </a:extLst>
            </p:cNvPr>
            <p:cNvSpPr/>
            <p:nvPr/>
          </p:nvSpPr>
          <p:spPr>
            <a:xfrm>
              <a:off x="1627044" y="776951"/>
              <a:ext cx="507036" cy="1475650"/>
            </a:xfrm>
            <a:custGeom>
              <a:avLst/>
              <a:gdLst>
                <a:gd name="connsiteX0" fmla="*/ 100194 w 507036"/>
                <a:gd name="connsiteY0" fmla="*/ 1275262 h 1475650"/>
                <a:gd name="connsiteX1" fmla="*/ 200388 w 507036"/>
                <a:gd name="connsiteY1" fmla="*/ 1375456 h 1475650"/>
                <a:gd name="connsiteX2" fmla="*/ 100194 w 507036"/>
                <a:gd name="connsiteY2" fmla="*/ 1475650 h 1475650"/>
                <a:gd name="connsiteX3" fmla="*/ 0 w 507036"/>
                <a:gd name="connsiteY3" fmla="*/ 1375456 h 1475650"/>
                <a:gd name="connsiteX4" fmla="*/ 100194 w 507036"/>
                <a:gd name="connsiteY4" fmla="*/ 1275262 h 1475650"/>
                <a:gd name="connsiteX5" fmla="*/ 368820 w 507036"/>
                <a:gd name="connsiteY5" fmla="*/ 967744 h 1475650"/>
                <a:gd name="connsiteX6" fmla="*/ 469014 w 507036"/>
                <a:gd name="connsiteY6" fmla="*/ 1067938 h 1475650"/>
                <a:gd name="connsiteX7" fmla="*/ 368820 w 507036"/>
                <a:gd name="connsiteY7" fmla="*/ 1168132 h 1475650"/>
                <a:gd name="connsiteX8" fmla="*/ 268626 w 507036"/>
                <a:gd name="connsiteY8" fmla="*/ 1067938 h 1475650"/>
                <a:gd name="connsiteX9" fmla="*/ 368820 w 507036"/>
                <a:gd name="connsiteY9" fmla="*/ 967744 h 1475650"/>
                <a:gd name="connsiteX10" fmla="*/ 406842 w 507036"/>
                <a:gd name="connsiteY10" fmla="*/ 603705 h 1475650"/>
                <a:gd name="connsiteX11" fmla="*/ 507036 w 507036"/>
                <a:gd name="connsiteY11" fmla="*/ 703899 h 1475650"/>
                <a:gd name="connsiteX12" fmla="*/ 406842 w 507036"/>
                <a:gd name="connsiteY12" fmla="*/ 804093 h 1475650"/>
                <a:gd name="connsiteX13" fmla="*/ 306648 w 507036"/>
                <a:gd name="connsiteY13" fmla="*/ 703899 h 1475650"/>
                <a:gd name="connsiteX14" fmla="*/ 406842 w 507036"/>
                <a:gd name="connsiteY14" fmla="*/ 603705 h 1475650"/>
                <a:gd name="connsiteX15" fmla="*/ 362986 w 507036"/>
                <a:gd name="connsiteY15" fmla="*/ 248910 h 1475650"/>
                <a:gd name="connsiteX16" fmla="*/ 463180 w 507036"/>
                <a:gd name="connsiteY16" fmla="*/ 349104 h 1475650"/>
                <a:gd name="connsiteX17" fmla="*/ 362986 w 507036"/>
                <a:gd name="connsiteY17" fmla="*/ 449298 h 1475650"/>
                <a:gd name="connsiteX18" fmla="*/ 262792 w 507036"/>
                <a:gd name="connsiteY18" fmla="*/ 349104 h 1475650"/>
                <a:gd name="connsiteX19" fmla="*/ 362986 w 507036"/>
                <a:gd name="connsiteY19" fmla="*/ 248910 h 1475650"/>
                <a:gd name="connsiteX20" fmla="*/ 106596 w 507036"/>
                <a:gd name="connsiteY20" fmla="*/ 0 h 1475650"/>
                <a:gd name="connsiteX21" fmla="*/ 206790 w 507036"/>
                <a:gd name="connsiteY21" fmla="*/ 100194 h 1475650"/>
                <a:gd name="connsiteX22" fmla="*/ 106596 w 507036"/>
                <a:gd name="connsiteY22" fmla="*/ 200388 h 1475650"/>
                <a:gd name="connsiteX23" fmla="*/ 6402 w 507036"/>
                <a:gd name="connsiteY23" fmla="*/ 100194 h 1475650"/>
                <a:gd name="connsiteX24" fmla="*/ 106596 w 507036"/>
                <a:gd name="connsiteY24" fmla="*/ 0 h 1475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07036" h="1475650">
                  <a:moveTo>
                    <a:pt x="100194" y="1275262"/>
                  </a:moveTo>
                  <a:cubicBezTo>
                    <a:pt x="155530" y="1275262"/>
                    <a:pt x="200388" y="1320120"/>
                    <a:pt x="200388" y="1375456"/>
                  </a:cubicBezTo>
                  <a:cubicBezTo>
                    <a:pt x="200388" y="1430792"/>
                    <a:pt x="155530" y="1475650"/>
                    <a:pt x="100194" y="1475650"/>
                  </a:cubicBezTo>
                  <a:cubicBezTo>
                    <a:pt x="44858" y="1475650"/>
                    <a:pt x="0" y="1430792"/>
                    <a:pt x="0" y="1375456"/>
                  </a:cubicBezTo>
                  <a:cubicBezTo>
                    <a:pt x="0" y="1320120"/>
                    <a:pt x="44858" y="1275262"/>
                    <a:pt x="100194" y="1275262"/>
                  </a:cubicBezTo>
                  <a:close/>
                  <a:moveTo>
                    <a:pt x="368820" y="967744"/>
                  </a:moveTo>
                  <a:cubicBezTo>
                    <a:pt x="424156" y="967744"/>
                    <a:pt x="469014" y="1012602"/>
                    <a:pt x="469014" y="1067938"/>
                  </a:cubicBezTo>
                  <a:cubicBezTo>
                    <a:pt x="469014" y="1123274"/>
                    <a:pt x="424156" y="1168132"/>
                    <a:pt x="368820" y="1168132"/>
                  </a:cubicBezTo>
                  <a:cubicBezTo>
                    <a:pt x="313484" y="1168132"/>
                    <a:pt x="268626" y="1123274"/>
                    <a:pt x="268626" y="1067938"/>
                  </a:cubicBezTo>
                  <a:cubicBezTo>
                    <a:pt x="268626" y="1012602"/>
                    <a:pt x="313484" y="967744"/>
                    <a:pt x="368820" y="967744"/>
                  </a:cubicBezTo>
                  <a:close/>
                  <a:moveTo>
                    <a:pt x="406842" y="603705"/>
                  </a:moveTo>
                  <a:cubicBezTo>
                    <a:pt x="462178" y="603705"/>
                    <a:pt x="507036" y="648563"/>
                    <a:pt x="507036" y="703899"/>
                  </a:cubicBezTo>
                  <a:cubicBezTo>
                    <a:pt x="507036" y="759235"/>
                    <a:pt x="462178" y="804093"/>
                    <a:pt x="406842" y="804093"/>
                  </a:cubicBezTo>
                  <a:cubicBezTo>
                    <a:pt x="351506" y="804093"/>
                    <a:pt x="306648" y="759235"/>
                    <a:pt x="306648" y="703899"/>
                  </a:cubicBezTo>
                  <a:cubicBezTo>
                    <a:pt x="306648" y="648563"/>
                    <a:pt x="351506" y="603705"/>
                    <a:pt x="406842" y="603705"/>
                  </a:cubicBezTo>
                  <a:close/>
                  <a:moveTo>
                    <a:pt x="362986" y="248910"/>
                  </a:moveTo>
                  <a:cubicBezTo>
                    <a:pt x="418322" y="248910"/>
                    <a:pt x="463180" y="293768"/>
                    <a:pt x="463180" y="349104"/>
                  </a:cubicBezTo>
                  <a:cubicBezTo>
                    <a:pt x="463180" y="404440"/>
                    <a:pt x="418322" y="449298"/>
                    <a:pt x="362986" y="449298"/>
                  </a:cubicBezTo>
                  <a:cubicBezTo>
                    <a:pt x="307650" y="449298"/>
                    <a:pt x="262792" y="404440"/>
                    <a:pt x="262792" y="349104"/>
                  </a:cubicBezTo>
                  <a:cubicBezTo>
                    <a:pt x="262792" y="293768"/>
                    <a:pt x="307650" y="248910"/>
                    <a:pt x="362986" y="248910"/>
                  </a:cubicBezTo>
                  <a:close/>
                  <a:moveTo>
                    <a:pt x="106596" y="0"/>
                  </a:moveTo>
                  <a:cubicBezTo>
                    <a:pt x="161932" y="0"/>
                    <a:pt x="206790" y="44858"/>
                    <a:pt x="206790" y="100194"/>
                  </a:cubicBezTo>
                  <a:cubicBezTo>
                    <a:pt x="206790" y="155530"/>
                    <a:pt x="161932" y="200388"/>
                    <a:pt x="106596" y="200388"/>
                  </a:cubicBezTo>
                  <a:cubicBezTo>
                    <a:pt x="51260" y="200388"/>
                    <a:pt x="6402" y="155530"/>
                    <a:pt x="6402" y="100194"/>
                  </a:cubicBezTo>
                  <a:cubicBezTo>
                    <a:pt x="6402" y="44858"/>
                    <a:pt x="51260" y="0"/>
                    <a:pt x="106596" y="0"/>
                  </a:cubicBezTo>
                  <a:close/>
                </a:path>
              </a:pathLst>
            </a:custGeom>
            <a:solidFill>
              <a:srgbClr val="74E7FC"/>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98" name="Freeform: Shape 97">
              <a:extLst>
                <a:ext uri="{FF2B5EF4-FFF2-40B4-BE49-F238E27FC236}">
                  <a16:creationId xmlns:a16="http://schemas.microsoft.com/office/drawing/2014/main" id="{2D80056F-7829-4735-8358-006285B4CC6A}"/>
                </a:ext>
              </a:extLst>
            </p:cNvPr>
            <p:cNvSpPr/>
            <p:nvPr/>
          </p:nvSpPr>
          <p:spPr>
            <a:xfrm>
              <a:off x="450709" y="702955"/>
              <a:ext cx="874793" cy="1578365"/>
            </a:xfrm>
            <a:custGeom>
              <a:avLst/>
              <a:gdLst>
                <a:gd name="connsiteX0" fmla="*/ 612306 w 874793"/>
                <a:gd name="connsiteY0" fmla="*/ 0 h 1578365"/>
                <a:gd name="connsiteX1" fmla="*/ 866116 w 874793"/>
                <a:gd name="connsiteY1" fmla="*/ 206861 h 1578365"/>
                <a:gd name="connsiteX2" fmla="*/ 866950 w 874793"/>
                <a:gd name="connsiteY2" fmla="*/ 215140 h 1578365"/>
                <a:gd name="connsiteX3" fmla="*/ 874793 w 874793"/>
                <a:gd name="connsiteY3" fmla="*/ 215140 h 1578365"/>
                <a:gd name="connsiteX4" fmla="*/ 874793 w 874793"/>
                <a:gd name="connsiteY4" fmla="*/ 1448953 h 1578365"/>
                <a:gd name="connsiteX5" fmla="*/ 786297 w 874793"/>
                <a:gd name="connsiteY5" fmla="*/ 1448953 h 1578365"/>
                <a:gd name="connsiteX6" fmla="*/ 772244 w 874793"/>
                <a:gd name="connsiteY6" fmla="*/ 1474845 h 1578365"/>
                <a:gd name="connsiteX7" fmla="*/ 577545 w 874793"/>
                <a:gd name="connsiteY7" fmla="*/ 1578365 h 1578365"/>
                <a:gd name="connsiteX8" fmla="*/ 382846 w 874793"/>
                <a:gd name="connsiteY8" fmla="*/ 1474845 h 1578365"/>
                <a:gd name="connsiteX9" fmla="*/ 363945 w 874793"/>
                <a:gd name="connsiteY9" fmla="*/ 1440023 h 1578365"/>
                <a:gd name="connsiteX10" fmla="*/ 327825 w 874793"/>
                <a:gd name="connsiteY10" fmla="*/ 1436382 h 1578365"/>
                <a:gd name="connsiteX11" fmla="*/ 54855 w 874793"/>
                <a:gd name="connsiteY11" fmla="*/ 1101459 h 1578365"/>
                <a:gd name="connsiteX12" fmla="*/ 61801 w 874793"/>
                <a:gd name="connsiteY12" fmla="*/ 1032561 h 1578365"/>
                <a:gd name="connsiteX13" fmla="*/ 67937 w 874793"/>
                <a:gd name="connsiteY13" fmla="*/ 1012792 h 1578365"/>
                <a:gd name="connsiteX14" fmla="*/ 58386 w 874793"/>
                <a:gd name="connsiteY14" fmla="*/ 1001215 h 1578365"/>
                <a:gd name="connsiteX15" fmla="*/ 0 w 874793"/>
                <a:gd name="connsiteY15" fmla="*/ 810074 h 1578365"/>
                <a:gd name="connsiteX16" fmla="*/ 150727 w 874793"/>
                <a:gd name="connsiteY16" fmla="*/ 526592 h 1578365"/>
                <a:gd name="connsiteX17" fmla="*/ 181869 w 874793"/>
                <a:gd name="connsiteY17" fmla="*/ 509688 h 1578365"/>
                <a:gd name="connsiteX18" fmla="*/ 170805 w 874793"/>
                <a:gd name="connsiteY18" fmla="*/ 474046 h 1578365"/>
                <a:gd name="connsiteX19" fmla="*/ 166035 w 874793"/>
                <a:gd name="connsiteY19" fmla="*/ 426726 h 1578365"/>
                <a:gd name="connsiteX20" fmla="*/ 309440 w 874793"/>
                <a:gd name="connsiteY20" fmla="*/ 210379 h 1578365"/>
                <a:gd name="connsiteX21" fmla="*/ 360611 w 874793"/>
                <a:gd name="connsiteY21" fmla="*/ 200048 h 1578365"/>
                <a:gd name="connsiteX22" fmla="*/ 373592 w 874793"/>
                <a:gd name="connsiteY22" fmla="*/ 158230 h 1578365"/>
                <a:gd name="connsiteX23" fmla="*/ 612306 w 874793"/>
                <a:gd name="connsiteY23" fmla="*/ 0 h 1578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74793" h="1578365">
                  <a:moveTo>
                    <a:pt x="612306" y="0"/>
                  </a:moveTo>
                  <a:cubicBezTo>
                    <a:pt x="737503" y="0"/>
                    <a:pt x="841958" y="88806"/>
                    <a:pt x="866116" y="206861"/>
                  </a:cubicBezTo>
                  <a:lnTo>
                    <a:pt x="866950" y="215140"/>
                  </a:lnTo>
                  <a:lnTo>
                    <a:pt x="874793" y="215140"/>
                  </a:lnTo>
                  <a:lnTo>
                    <a:pt x="874793" y="1448953"/>
                  </a:lnTo>
                  <a:lnTo>
                    <a:pt x="786297" y="1448953"/>
                  </a:lnTo>
                  <a:lnTo>
                    <a:pt x="772244" y="1474845"/>
                  </a:lnTo>
                  <a:cubicBezTo>
                    <a:pt x="730049" y="1537301"/>
                    <a:pt x="658593" y="1578365"/>
                    <a:pt x="577545" y="1578365"/>
                  </a:cubicBezTo>
                  <a:cubicBezTo>
                    <a:pt x="496498" y="1578365"/>
                    <a:pt x="425041" y="1537301"/>
                    <a:pt x="382846" y="1474845"/>
                  </a:cubicBezTo>
                  <a:lnTo>
                    <a:pt x="363945" y="1440023"/>
                  </a:lnTo>
                  <a:lnTo>
                    <a:pt x="327825" y="1436382"/>
                  </a:lnTo>
                  <a:cubicBezTo>
                    <a:pt x="172042" y="1404504"/>
                    <a:pt x="54855" y="1266666"/>
                    <a:pt x="54855" y="1101459"/>
                  </a:cubicBezTo>
                  <a:cubicBezTo>
                    <a:pt x="54855" y="1077858"/>
                    <a:pt x="57247" y="1054816"/>
                    <a:pt x="61801" y="1032561"/>
                  </a:cubicBezTo>
                  <a:lnTo>
                    <a:pt x="67937" y="1012792"/>
                  </a:lnTo>
                  <a:lnTo>
                    <a:pt x="58386" y="1001215"/>
                  </a:lnTo>
                  <a:cubicBezTo>
                    <a:pt x="21524" y="946653"/>
                    <a:pt x="0" y="880877"/>
                    <a:pt x="0" y="810074"/>
                  </a:cubicBezTo>
                  <a:cubicBezTo>
                    <a:pt x="0" y="692069"/>
                    <a:pt x="59789" y="588028"/>
                    <a:pt x="150727" y="526592"/>
                  </a:cubicBezTo>
                  <a:lnTo>
                    <a:pt x="181869" y="509688"/>
                  </a:lnTo>
                  <a:lnTo>
                    <a:pt x="170805" y="474046"/>
                  </a:lnTo>
                  <a:cubicBezTo>
                    <a:pt x="167678" y="458761"/>
                    <a:pt x="166035" y="442936"/>
                    <a:pt x="166035" y="426726"/>
                  </a:cubicBezTo>
                  <a:cubicBezTo>
                    <a:pt x="166035" y="329469"/>
                    <a:pt x="225167" y="246023"/>
                    <a:pt x="309440" y="210379"/>
                  </a:cubicBezTo>
                  <a:lnTo>
                    <a:pt x="360611" y="200048"/>
                  </a:lnTo>
                  <a:lnTo>
                    <a:pt x="373592" y="158230"/>
                  </a:lnTo>
                  <a:cubicBezTo>
                    <a:pt x="412922" y="65245"/>
                    <a:pt x="504995" y="0"/>
                    <a:pt x="612306" y="0"/>
                  </a:cubicBezTo>
                  <a:close/>
                </a:path>
              </a:pathLst>
            </a:custGeom>
            <a:solidFill>
              <a:srgbClr val="0078D4"/>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99" name="Freeform: Shape 98">
              <a:extLst>
                <a:ext uri="{FF2B5EF4-FFF2-40B4-BE49-F238E27FC236}">
                  <a16:creationId xmlns:a16="http://schemas.microsoft.com/office/drawing/2014/main" id="{113FB61D-88AC-4F8C-8230-09375F5D25E5}"/>
                </a:ext>
              </a:extLst>
            </p:cNvPr>
            <p:cNvSpPr/>
            <p:nvPr/>
          </p:nvSpPr>
          <p:spPr>
            <a:xfrm>
              <a:off x="1333499" y="983753"/>
              <a:ext cx="787752" cy="374038"/>
            </a:xfrm>
            <a:custGeom>
              <a:avLst/>
              <a:gdLst>
                <a:gd name="connsiteX0" fmla="*/ 128282 w 787752"/>
                <a:gd name="connsiteY0" fmla="*/ 313327 h 374038"/>
                <a:gd name="connsiteX1" fmla="*/ 198977 w 787752"/>
                <a:gd name="connsiteY1" fmla="*/ 313327 h 374038"/>
                <a:gd name="connsiteX2" fmla="*/ 198977 w 787752"/>
                <a:gd name="connsiteY2" fmla="*/ 374038 h 374038"/>
                <a:gd name="connsiteX3" fmla="*/ 128282 w 787752"/>
                <a:gd name="connsiteY3" fmla="*/ 374038 h 374038"/>
                <a:gd name="connsiteX4" fmla="*/ 0 w 787752"/>
                <a:gd name="connsiteY4" fmla="*/ 313327 h 374038"/>
                <a:gd name="connsiteX5" fmla="*/ 64011 w 787752"/>
                <a:gd name="connsiteY5" fmla="*/ 313327 h 374038"/>
                <a:gd name="connsiteX6" fmla="*/ 64011 w 787752"/>
                <a:gd name="connsiteY6" fmla="*/ 374038 h 374038"/>
                <a:gd name="connsiteX7" fmla="*/ 0 w 787752"/>
                <a:gd name="connsiteY7" fmla="*/ 374038 h 374038"/>
                <a:gd name="connsiteX8" fmla="*/ 650592 w 787752"/>
                <a:gd name="connsiteY8" fmla="*/ 68580 h 374038"/>
                <a:gd name="connsiteX9" fmla="*/ 582012 w 787752"/>
                <a:gd name="connsiteY9" fmla="*/ 137160 h 374038"/>
                <a:gd name="connsiteX10" fmla="*/ 650592 w 787752"/>
                <a:gd name="connsiteY10" fmla="*/ 205740 h 374038"/>
                <a:gd name="connsiteX11" fmla="*/ 719172 w 787752"/>
                <a:gd name="connsiteY11" fmla="*/ 137160 h 374038"/>
                <a:gd name="connsiteX12" fmla="*/ 650592 w 787752"/>
                <a:gd name="connsiteY12" fmla="*/ 68580 h 374038"/>
                <a:gd name="connsiteX13" fmla="*/ 650592 w 787752"/>
                <a:gd name="connsiteY13" fmla="*/ 0 h 374038"/>
                <a:gd name="connsiteX14" fmla="*/ 787752 w 787752"/>
                <a:gd name="connsiteY14" fmla="*/ 137160 h 374038"/>
                <a:gd name="connsiteX15" fmla="*/ 650592 w 787752"/>
                <a:gd name="connsiteY15" fmla="*/ 274320 h 374038"/>
                <a:gd name="connsiteX16" fmla="*/ 524211 w 787752"/>
                <a:gd name="connsiteY16" fmla="*/ 190549 h 374038"/>
                <a:gd name="connsiteX17" fmla="*/ 520433 w 787752"/>
                <a:gd name="connsiteY17" fmla="*/ 171838 h 374038"/>
                <a:gd name="connsiteX18" fmla="*/ 482653 w 787752"/>
                <a:gd name="connsiteY18" fmla="*/ 171838 h 374038"/>
                <a:gd name="connsiteX19" fmla="*/ 345191 w 787752"/>
                <a:gd name="connsiteY19" fmla="*/ 368744 h 374038"/>
                <a:gd name="connsiteX20" fmla="*/ 341709 w 787752"/>
                <a:gd name="connsiteY20" fmla="*/ 366313 h 374038"/>
                <a:gd name="connsiteX21" fmla="*/ 341709 w 787752"/>
                <a:gd name="connsiteY21" fmla="*/ 374038 h 374038"/>
                <a:gd name="connsiteX22" fmla="*/ 263248 w 787752"/>
                <a:gd name="connsiteY22" fmla="*/ 374038 h 374038"/>
                <a:gd name="connsiteX23" fmla="*/ 263248 w 787752"/>
                <a:gd name="connsiteY23" fmla="*/ 313327 h 374038"/>
                <a:gd name="connsiteX24" fmla="*/ 309836 w 787752"/>
                <a:gd name="connsiteY24" fmla="*/ 313327 h 374038"/>
                <a:gd name="connsiteX25" fmla="*/ 445914 w 787752"/>
                <a:gd name="connsiteY25" fmla="*/ 118404 h 374038"/>
                <a:gd name="connsiteX26" fmla="*/ 445914 w 787752"/>
                <a:gd name="connsiteY26" fmla="*/ 111127 h 374038"/>
                <a:gd name="connsiteX27" fmla="*/ 518688 w 787752"/>
                <a:gd name="connsiteY27" fmla="*/ 111127 h 374038"/>
                <a:gd name="connsiteX28" fmla="*/ 524211 w 787752"/>
                <a:gd name="connsiteY28" fmla="*/ 83771 h 374038"/>
                <a:gd name="connsiteX29" fmla="*/ 650592 w 787752"/>
                <a:gd name="connsiteY29" fmla="*/ 0 h 374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87752" h="374038">
                  <a:moveTo>
                    <a:pt x="128282" y="313327"/>
                  </a:moveTo>
                  <a:lnTo>
                    <a:pt x="198977" y="313327"/>
                  </a:lnTo>
                  <a:lnTo>
                    <a:pt x="198977" y="374038"/>
                  </a:lnTo>
                  <a:lnTo>
                    <a:pt x="128282" y="374038"/>
                  </a:lnTo>
                  <a:close/>
                  <a:moveTo>
                    <a:pt x="0" y="313327"/>
                  </a:moveTo>
                  <a:lnTo>
                    <a:pt x="64011" y="313327"/>
                  </a:lnTo>
                  <a:lnTo>
                    <a:pt x="64011" y="374038"/>
                  </a:lnTo>
                  <a:lnTo>
                    <a:pt x="0" y="374038"/>
                  </a:lnTo>
                  <a:close/>
                  <a:moveTo>
                    <a:pt x="650592" y="68580"/>
                  </a:moveTo>
                  <a:cubicBezTo>
                    <a:pt x="612716" y="68580"/>
                    <a:pt x="582012" y="99284"/>
                    <a:pt x="582012" y="137160"/>
                  </a:cubicBezTo>
                  <a:cubicBezTo>
                    <a:pt x="582012" y="175036"/>
                    <a:pt x="612716" y="205740"/>
                    <a:pt x="650592" y="205740"/>
                  </a:cubicBezTo>
                  <a:cubicBezTo>
                    <a:pt x="688468" y="205740"/>
                    <a:pt x="719172" y="175036"/>
                    <a:pt x="719172" y="137160"/>
                  </a:cubicBezTo>
                  <a:cubicBezTo>
                    <a:pt x="719172" y="99284"/>
                    <a:pt x="688468" y="68580"/>
                    <a:pt x="650592" y="68580"/>
                  </a:cubicBezTo>
                  <a:close/>
                  <a:moveTo>
                    <a:pt x="650592" y="0"/>
                  </a:moveTo>
                  <a:cubicBezTo>
                    <a:pt x="726343" y="0"/>
                    <a:pt x="787752" y="61409"/>
                    <a:pt x="787752" y="137160"/>
                  </a:cubicBezTo>
                  <a:cubicBezTo>
                    <a:pt x="787752" y="212911"/>
                    <a:pt x="726343" y="274320"/>
                    <a:pt x="650592" y="274320"/>
                  </a:cubicBezTo>
                  <a:cubicBezTo>
                    <a:pt x="593779" y="274320"/>
                    <a:pt x="545033" y="239778"/>
                    <a:pt x="524211" y="190549"/>
                  </a:cubicBezTo>
                  <a:lnTo>
                    <a:pt x="520433" y="171838"/>
                  </a:lnTo>
                  <a:lnTo>
                    <a:pt x="482653" y="171838"/>
                  </a:lnTo>
                  <a:lnTo>
                    <a:pt x="345191" y="368744"/>
                  </a:lnTo>
                  <a:lnTo>
                    <a:pt x="341709" y="366313"/>
                  </a:lnTo>
                  <a:lnTo>
                    <a:pt x="341709" y="374038"/>
                  </a:lnTo>
                  <a:lnTo>
                    <a:pt x="263248" y="374038"/>
                  </a:lnTo>
                  <a:lnTo>
                    <a:pt x="263248" y="313327"/>
                  </a:lnTo>
                  <a:lnTo>
                    <a:pt x="309836" y="313327"/>
                  </a:lnTo>
                  <a:lnTo>
                    <a:pt x="445914" y="118404"/>
                  </a:lnTo>
                  <a:lnTo>
                    <a:pt x="445914" y="111127"/>
                  </a:lnTo>
                  <a:lnTo>
                    <a:pt x="518688" y="111127"/>
                  </a:lnTo>
                  <a:lnTo>
                    <a:pt x="524211" y="83771"/>
                  </a:lnTo>
                  <a:cubicBezTo>
                    <a:pt x="545033" y="34543"/>
                    <a:pt x="593779" y="0"/>
                    <a:pt x="650592" y="0"/>
                  </a:cubicBezTo>
                  <a:close/>
                </a:path>
              </a:pathLst>
            </a:custGeom>
            <a:solidFill>
              <a:srgbClr val="0078D4"/>
            </a:solidFill>
            <a:ln w="12700" cap="flat" cmpd="sng" algn="ctr">
              <a:noFill/>
              <a:prstDash val="solid"/>
              <a:miter lim="800000"/>
            </a:ln>
            <a:effectLst/>
          </p:spPr>
          <p:txBody>
            <a:bodyPr rtlCol="0" anchor="ctr"/>
            <a:lstStyle/>
            <a:p>
              <a:pPr algn="ctr">
                <a:defRPr/>
              </a:pPr>
              <a:endParaRPr lang="en-US" kern="0">
                <a:solidFill>
                  <a:prstClr val="black"/>
                </a:solidFill>
                <a:latin typeface="Calibri" panose="020F0502020204030204"/>
              </a:endParaRPr>
            </a:p>
          </p:txBody>
        </p:sp>
        <p:sp>
          <p:nvSpPr>
            <p:cNvPr id="100" name="Freeform: Shape 99">
              <a:extLst>
                <a:ext uri="{FF2B5EF4-FFF2-40B4-BE49-F238E27FC236}">
                  <a16:creationId xmlns:a16="http://schemas.microsoft.com/office/drawing/2014/main" id="{E118A2AE-CE7B-4559-B2F8-2B6D12E9EB74}"/>
                </a:ext>
              </a:extLst>
            </p:cNvPr>
            <p:cNvSpPr/>
            <p:nvPr/>
          </p:nvSpPr>
          <p:spPr>
            <a:xfrm flipH="1">
              <a:off x="1285577" y="753095"/>
              <a:ext cx="583865" cy="438440"/>
            </a:xfrm>
            <a:custGeom>
              <a:avLst/>
              <a:gdLst>
                <a:gd name="connsiteX0" fmla="*/ 137160 w 583865"/>
                <a:gd name="connsiteY0" fmla="*/ 68580 h 438440"/>
                <a:gd name="connsiteX1" fmla="*/ 205740 w 583865"/>
                <a:gd name="connsiteY1" fmla="*/ 137160 h 438440"/>
                <a:gd name="connsiteX2" fmla="*/ 137160 w 583865"/>
                <a:gd name="connsiteY2" fmla="*/ 205740 h 438440"/>
                <a:gd name="connsiteX3" fmla="*/ 68580 w 583865"/>
                <a:gd name="connsiteY3" fmla="*/ 137160 h 438440"/>
                <a:gd name="connsiteX4" fmla="*/ 137160 w 583865"/>
                <a:gd name="connsiteY4" fmla="*/ 68580 h 438440"/>
                <a:gd name="connsiteX5" fmla="*/ 137160 w 583865"/>
                <a:gd name="connsiteY5" fmla="*/ 0 h 438440"/>
                <a:gd name="connsiteX6" fmla="*/ 0 w 583865"/>
                <a:gd name="connsiteY6" fmla="*/ 137160 h 438440"/>
                <a:gd name="connsiteX7" fmla="*/ 137160 w 583865"/>
                <a:gd name="connsiteY7" fmla="*/ 274320 h 438440"/>
                <a:gd name="connsiteX8" fmla="*/ 190549 w 583865"/>
                <a:gd name="connsiteY8" fmla="*/ 263541 h 438440"/>
                <a:gd name="connsiteX9" fmla="*/ 198799 w 583865"/>
                <a:gd name="connsiteY9" fmla="*/ 257979 h 438440"/>
                <a:gd name="connsiteX10" fmla="*/ 342382 w 583865"/>
                <a:gd name="connsiteY10" fmla="*/ 432565 h 438440"/>
                <a:gd name="connsiteX11" fmla="*/ 342382 w 583865"/>
                <a:gd name="connsiteY11" fmla="*/ 438440 h 438440"/>
                <a:gd name="connsiteX12" fmla="*/ 583865 w 583865"/>
                <a:gd name="connsiteY12" fmla="*/ 438440 h 438440"/>
                <a:gd name="connsiteX13" fmla="*/ 583865 w 583865"/>
                <a:gd name="connsiteY13" fmla="*/ 377729 h 438440"/>
                <a:gd name="connsiteX14" fmla="*/ 375889 w 583865"/>
                <a:gd name="connsiteY14" fmla="*/ 377729 h 438440"/>
                <a:gd name="connsiteX15" fmla="*/ 244804 w 583865"/>
                <a:gd name="connsiteY15" fmla="*/ 218340 h 438440"/>
                <a:gd name="connsiteX16" fmla="*/ 263541 w 583865"/>
                <a:gd name="connsiteY16" fmla="*/ 190549 h 438440"/>
                <a:gd name="connsiteX17" fmla="*/ 274320 w 583865"/>
                <a:gd name="connsiteY17" fmla="*/ 137160 h 438440"/>
                <a:gd name="connsiteX18" fmla="*/ 137160 w 583865"/>
                <a:gd name="connsiteY18" fmla="*/ 0 h 4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83865" h="438440">
                  <a:moveTo>
                    <a:pt x="137160" y="68580"/>
                  </a:moveTo>
                  <a:cubicBezTo>
                    <a:pt x="175036" y="68580"/>
                    <a:pt x="205740" y="99284"/>
                    <a:pt x="205740" y="137160"/>
                  </a:cubicBezTo>
                  <a:cubicBezTo>
                    <a:pt x="205740" y="175036"/>
                    <a:pt x="175036" y="205740"/>
                    <a:pt x="137160" y="205740"/>
                  </a:cubicBezTo>
                  <a:cubicBezTo>
                    <a:pt x="99284" y="205740"/>
                    <a:pt x="68580" y="175036"/>
                    <a:pt x="68580" y="137160"/>
                  </a:cubicBezTo>
                  <a:cubicBezTo>
                    <a:pt x="68580" y="99284"/>
                    <a:pt x="99284" y="68580"/>
                    <a:pt x="137160" y="68580"/>
                  </a:cubicBezTo>
                  <a:close/>
                  <a:moveTo>
                    <a:pt x="137160" y="0"/>
                  </a:moveTo>
                  <a:cubicBezTo>
                    <a:pt x="61409" y="0"/>
                    <a:pt x="0" y="61409"/>
                    <a:pt x="0" y="137160"/>
                  </a:cubicBezTo>
                  <a:cubicBezTo>
                    <a:pt x="0" y="212911"/>
                    <a:pt x="61409" y="274320"/>
                    <a:pt x="137160" y="274320"/>
                  </a:cubicBezTo>
                  <a:cubicBezTo>
                    <a:pt x="156098" y="274320"/>
                    <a:pt x="174139" y="270482"/>
                    <a:pt x="190549" y="263541"/>
                  </a:cubicBezTo>
                  <a:lnTo>
                    <a:pt x="198799" y="257979"/>
                  </a:lnTo>
                  <a:lnTo>
                    <a:pt x="342382" y="432565"/>
                  </a:lnTo>
                  <a:lnTo>
                    <a:pt x="342382" y="438440"/>
                  </a:lnTo>
                  <a:lnTo>
                    <a:pt x="583865" y="438440"/>
                  </a:lnTo>
                  <a:lnTo>
                    <a:pt x="583865" y="377729"/>
                  </a:lnTo>
                  <a:lnTo>
                    <a:pt x="375889" y="377729"/>
                  </a:lnTo>
                  <a:lnTo>
                    <a:pt x="244804" y="218340"/>
                  </a:lnTo>
                  <a:lnTo>
                    <a:pt x="263541" y="190549"/>
                  </a:lnTo>
                  <a:cubicBezTo>
                    <a:pt x="270482" y="174139"/>
                    <a:pt x="274320" y="156098"/>
                    <a:pt x="274320" y="137160"/>
                  </a:cubicBezTo>
                  <a:cubicBezTo>
                    <a:pt x="274320" y="61409"/>
                    <a:pt x="212911" y="0"/>
                    <a:pt x="137160" y="0"/>
                  </a:cubicBezTo>
                  <a:close/>
                </a:path>
              </a:pathLst>
            </a:custGeom>
            <a:solidFill>
              <a:srgbClr val="0078D4"/>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01" name="Freeform: Shape 100">
              <a:extLst>
                <a:ext uri="{FF2B5EF4-FFF2-40B4-BE49-F238E27FC236}">
                  <a16:creationId xmlns:a16="http://schemas.microsoft.com/office/drawing/2014/main" id="{8AB2601C-A238-4859-93AF-2C17989D0439}"/>
                </a:ext>
              </a:extLst>
            </p:cNvPr>
            <p:cNvSpPr/>
            <p:nvPr/>
          </p:nvSpPr>
          <p:spPr>
            <a:xfrm>
              <a:off x="1333498" y="1349309"/>
              <a:ext cx="836279" cy="274320"/>
            </a:xfrm>
            <a:custGeom>
              <a:avLst/>
              <a:gdLst>
                <a:gd name="connsiteX0" fmla="*/ 184219 w 836279"/>
                <a:gd name="connsiteY0" fmla="*/ 114026 h 274320"/>
                <a:gd name="connsiteX1" fmla="*/ 271581 w 836279"/>
                <a:gd name="connsiteY1" fmla="*/ 114026 h 274320"/>
                <a:gd name="connsiteX2" fmla="*/ 271581 w 836279"/>
                <a:gd name="connsiteY2" fmla="*/ 174737 h 274320"/>
                <a:gd name="connsiteX3" fmla="*/ 184219 w 836279"/>
                <a:gd name="connsiteY3" fmla="*/ 174737 h 274320"/>
                <a:gd name="connsiteX4" fmla="*/ 0 w 836279"/>
                <a:gd name="connsiteY4" fmla="*/ 114026 h 274320"/>
                <a:gd name="connsiteX5" fmla="*/ 119948 w 836279"/>
                <a:gd name="connsiteY5" fmla="*/ 114026 h 274320"/>
                <a:gd name="connsiteX6" fmla="*/ 119948 w 836279"/>
                <a:gd name="connsiteY6" fmla="*/ 174737 h 274320"/>
                <a:gd name="connsiteX7" fmla="*/ 0 w 836279"/>
                <a:gd name="connsiteY7" fmla="*/ 174737 h 274320"/>
                <a:gd name="connsiteX8" fmla="*/ 699119 w 836279"/>
                <a:gd name="connsiteY8" fmla="*/ 68580 h 274320"/>
                <a:gd name="connsiteX9" fmla="*/ 630539 w 836279"/>
                <a:gd name="connsiteY9" fmla="*/ 137160 h 274320"/>
                <a:gd name="connsiteX10" fmla="*/ 699119 w 836279"/>
                <a:gd name="connsiteY10" fmla="*/ 205740 h 274320"/>
                <a:gd name="connsiteX11" fmla="*/ 767699 w 836279"/>
                <a:gd name="connsiteY11" fmla="*/ 137160 h 274320"/>
                <a:gd name="connsiteX12" fmla="*/ 699119 w 836279"/>
                <a:gd name="connsiteY12" fmla="*/ 68580 h 274320"/>
                <a:gd name="connsiteX13" fmla="*/ 699119 w 836279"/>
                <a:gd name="connsiteY13" fmla="*/ 0 h 274320"/>
                <a:gd name="connsiteX14" fmla="*/ 836279 w 836279"/>
                <a:gd name="connsiteY14" fmla="*/ 137160 h 274320"/>
                <a:gd name="connsiteX15" fmla="*/ 699119 w 836279"/>
                <a:gd name="connsiteY15" fmla="*/ 274320 h 274320"/>
                <a:gd name="connsiteX16" fmla="*/ 572738 w 836279"/>
                <a:gd name="connsiteY16" fmla="*/ 190549 h 274320"/>
                <a:gd name="connsiteX17" fmla="*/ 569546 w 836279"/>
                <a:gd name="connsiteY17" fmla="*/ 174737 h 274320"/>
                <a:gd name="connsiteX18" fmla="*/ 335852 w 836279"/>
                <a:gd name="connsiteY18" fmla="*/ 174737 h 274320"/>
                <a:gd name="connsiteX19" fmla="*/ 335852 w 836279"/>
                <a:gd name="connsiteY19" fmla="*/ 114026 h 274320"/>
                <a:gd name="connsiteX20" fmla="*/ 566630 w 836279"/>
                <a:gd name="connsiteY20" fmla="*/ 114026 h 274320"/>
                <a:gd name="connsiteX21" fmla="*/ 572738 w 836279"/>
                <a:gd name="connsiteY21" fmla="*/ 83771 h 274320"/>
                <a:gd name="connsiteX22" fmla="*/ 699119 w 836279"/>
                <a:gd name="connsiteY22" fmla="*/ 0 h 27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36279" h="274320">
                  <a:moveTo>
                    <a:pt x="184219" y="114026"/>
                  </a:moveTo>
                  <a:lnTo>
                    <a:pt x="271581" y="114026"/>
                  </a:lnTo>
                  <a:lnTo>
                    <a:pt x="271581" y="174737"/>
                  </a:lnTo>
                  <a:lnTo>
                    <a:pt x="184219" y="174737"/>
                  </a:lnTo>
                  <a:close/>
                  <a:moveTo>
                    <a:pt x="0" y="114026"/>
                  </a:moveTo>
                  <a:lnTo>
                    <a:pt x="119948" y="114026"/>
                  </a:lnTo>
                  <a:lnTo>
                    <a:pt x="119948" y="174737"/>
                  </a:lnTo>
                  <a:lnTo>
                    <a:pt x="0" y="174737"/>
                  </a:lnTo>
                  <a:close/>
                  <a:moveTo>
                    <a:pt x="699119" y="68580"/>
                  </a:moveTo>
                  <a:cubicBezTo>
                    <a:pt x="661243" y="68580"/>
                    <a:pt x="630539" y="99284"/>
                    <a:pt x="630539" y="137160"/>
                  </a:cubicBezTo>
                  <a:cubicBezTo>
                    <a:pt x="630539" y="175036"/>
                    <a:pt x="661243" y="205740"/>
                    <a:pt x="699119" y="205740"/>
                  </a:cubicBezTo>
                  <a:cubicBezTo>
                    <a:pt x="736995" y="205740"/>
                    <a:pt x="767699" y="175036"/>
                    <a:pt x="767699" y="137160"/>
                  </a:cubicBezTo>
                  <a:cubicBezTo>
                    <a:pt x="767699" y="99284"/>
                    <a:pt x="736995" y="68580"/>
                    <a:pt x="699119" y="68580"/>
                  </a:cubicBezTo>
                  <a:close/>
                  <a:moveTo>
                    <a:pt x="699119" y="0"/>
                  </a:moveTo>
                  <a:cubicBezTo>
                    <a:pt x="774870" y="0"/>
                    <a:pt x="836279" y="61409"/>
                    <a:pt x="836279" y="137160"/>
                  </a:cubicBezTo>
                  <a:cubicBezTo>
                    <a:pt x="836279" y="212911"/>
                    <a:pt x="774870" y="274320"/>
                    <a:pt x="699119" y="274320"/>
                  </a:cubicBezTo>
                  <a:cubicBezTo>
                    <a:pt x="642306" y="274320"/>
                    <a:pt x="593560" y="239777"/>
                    <a:pt x="572738" y="190549"/>
                  </a:cubicBezTo>
                  <a:lnTo>
                    <a:pt x="569546" y="174737"/>
                  </a:lnTo>
                  <a:lnTo>
                    <a:pt x="335852" y="174737"/>
                  </a:lnTo>
                  <a:lnTo>
                    <a:pt x="335852" y="114026"/>
                  </a:lnTo>
                  <a:lnTo>
                    <a:pt x="566630" y="114026"/>
                  </a:lnTo>
                  <a:lnTo>
                    <a:pt x="572738" y="83771"/>
                  </a:lnTo>
                  <a:cubicBezTo>
                    <a:pt x="593560" y="34543"/>
                    <a:pt x="642306" y="0"/>
                    <a:pt x="699119" y="0"/>
                  </a:cubicBezTo>
                  <a:close/>
                </a:path>
              </a:pathLst>
            </a:custGeom>
            <a:solidFill>
              <a:srgbClr val="0078D4"/>
            </a:solidFill>
            <a:ln w="12700" cap="flat" cmpd="sng" algn="ctr">
              <a:noFill/>
              <a:prstDash val="solid"/>
              <a:miter lim="800000"/>
            </a:ln>
            <a:effectLst/>
          </p:spPr>
          <p:txBody>
            <a:bodyPr rtlCol="0" anchor="ctr"/>
            <a:lstStyle/>
            <a:p>
              <a:pPr algn="ctr">
                <a:defRPr/>
              </a:pPr>
              <a:endParaRPr lang="en-US" kern="0">
                <a:solidFill>
                  <a:prstClr val="black"/>
                </a:solidFill>
                <a:latin typeface="Calibri" panose="020F0502020204030204"/>
              </a:endParaRPr>
            </a:p>
          </p:txBody>
        </p:sp>
        <p:sp>
          <p:nvSpPr>
            <p:cNvPr id="102" name="Freeform: Shape 101">
              <a:extLst>
                <a:ext uri="{FF2B5EF4-FFF2-40B4-BE49-F238E27FC236}">
                  <a16:creationId xmlns:a16="http://schemas.microsoft.com/office/drawing/2014/main" id="{098885DE-90DC-4740-A330-85D39CE70A0B}"/>
                </a:ext>
              </a:extLst>
            </p:cNvPr>
            <p:cNvSpPr/>
            <p:nvPr/>
          </p:nvSpPr>
          <p:spPr>
            <a:xfrm>
              <a:off x="1336411" y="1618664"/>
              <a:ext cx="806834" cy="366504"/>
            </a:xfrm>
            <a:custGeom>
              <a:avLst/>
              <a:gdLst>
                <a:gd name="connsiteX0" fmla="*/ 669674 w 806834"/>
                <a:gd name="connsiteY0" fmla="*/ 160764 h 366504"/>
                <a:gd name="connsiteX1" fmla="*/ 601094 w 806834"/>
                <a:gd name="connsiteY1" fmla="*/ 229344 h 366504"/>
                <a:gd name="connsiteX2" fmla="*/ 669674 w 806834"/>
                <a:gd name="connsiteY2" fmla="*/ 297924 h 366504"/>
                <a:gd name="connsiteX3" fmla="*/ 738254 w 806834"/>
                <a:gd name="connsiteY3" fmla="*/ 229344 h 366504"/>
                <a:gd name="connsiteX4" fmla="*/ 669674 w 806834"/>
                <a:gd name="connsiteY4" fmla="*/ 160764 h 366504"/>
                <a:gd name="connsiteX5" fmla="*/ 257847 w 806834"/>
                <a:gd name="connsiteY5" fmla="*/ 0 h 366504"/>
                <a:gd name="connsiteX6" fmla="*/ 341709 w 806834"/>
                <a:gd name="connsiteY6" fmla="*/ 0 h 366504"/>
                <a:gd name="connsiteX7" fmla="*/ 341709 w 806834"/>
                <a:gd name="connsiteY7" fmla="*/ 1801 h 366504"/>
                <a:gd name="connsiteX8" fmla="*/ 342279 w 806834"/>
                <a:gd name="connsiteY8" fmla="*/ 1403 h 366504"/>
                <a:gd name="connsiteX9" fmla="*/ 480216 w 806834"/>
                <a:gd name="connsiteY9" fmla="*/ 198989 h 366504"/>
                <a:gd name="connsiteX10" fmla="*/ 538643 w 806834"/>
                <a:gd name="connsiteY10" fmla="*/ 198989 h 366504"/>
                <a:gd name="connsiteX11" fmla="*/ 543293 w 806834"/>
                <a:gd name="connsiteY11" fmla="*/ 175955 h 366504"/>
                <a:gd name="connsiteX12" fmla="*/ 669674 w 806834"/>
                <a:gd name="connsiteY12" fmla="*/ 92184 h 366504"/>
                <a:gd name="connsiteX13" fmla="*/ 806834 w 806834"/>
                <a:gd name="connsiteY13" fmla="*/ 229344 h 366504"/>
                <a:gd name="connsiteX14" fmla="*/ 669674 w 806834"/>
                <a:gd name="connsiteY14" fmla="*/ 366504 h 366504"/>
                <a:gd name="connsiteX15" fmla="*/ 543293 w 806834"/>
                <a:gd name="connsiteY15" fmla="*/ 282733 h 366504"/>
                <a:gd name="connsiteX16" fmla="*/ 538643 w 806834"/>
                <a:gd name="connsiteY16" fmla="*/ 259700 h 366504"/>
                <a:gd name="connsiteX17" fmla="*/ 443002 w 806834"/>
                <a:gd name="connsiteY17" fmla="*/ 259700 h 366504"/>
                <a:gd name="connsiteX18" fmla="*/ 443002 w 806834"/>
                <a:gd name="connsiteY18" fmla="*/ 251743 h 366504"/>
                <a:gd name="connsiteX19" fmla="*/ 309641 w 806834"/>
                <a:gd name="connsiteY19" fmla="*/ 60711 h 366504"/>
                <a:gd name="connsiteX20" fmla="*/ 257847 w 806834"/>
                <a:gd name="connsiteY20" fmla="*/ 60711 h 366504"/>
                <a:gd name="connsiteX21" fmla="*/ 131451 w 806834"/>
                <a:gd name="connsiteY21" fmla="*/ 0 h 366504"/>
                <a:gd name="connsiteX22" fmla="*/ 199647 w 806834"/>
                <a:gd name="connsiteY22" fmla="*/ 0 h 366504"/>
                <a:gd name="connsiteX23" fmla="*/ 199647 w 806834"/>
                <a:gd name="connsiteY23" fmla="*/ 60711 h 366504"/>
                <a:gd name="connsiteX24" fmla="*/ 131451 w 806834"/>
                <a:gd name="connsiteY24" fmla="*/ 60711 h 366504"/>
                <a:gd name="connsiteX25" fmla="*/ 0 w 806834"/>
                <a:gd name="connsiteY25" fmla="*/ 0 h 366504"/>
                <a:gd name="connsiteX26" fmla="*/ 67180 w 806834"/>
                <a:gd name="connsiteY26" fmla="*/ 0 h 366504"/>
                <a:gd name="connsiteX27" fmla="*/ 67180 w 806834"/>
                <a:gd name="connsiteY27" fmla="*/ 60711 h 366504"/>
                <a:gd name="connsiteX28" fmla="*/ 0 w 806834"/>
                <a:gd name="connsiteY28" fmla="*/ 60711 h 366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06834" h="366504">
                  <a:moveTo>
                    <a:pt x="669674" y="160764"/>
                  </a:moveTo>
                  <a:cubicBezTo>
                    <a:pt x="631798" y="160764"/>
                    <a:pt x="601094" y="191468"/>
                    <a:pt x="601094" y="229344"/>
                  </a:cubicBezTo>
                  <a:cubicBezTo>
                    <a:pt x="601094" y="267220"/>
                    <a:pt x="631798" y="297924"/>
                    <a:pt x="669674" y="297924"/>
                  </a:cubicBezTo>
                  <a:cubicBezTo>
                    <a:pt x="707550" y="297924"/>
                    <a:pt x="738254" y="267220"/>
                    <a:pt x="738254" y="229344"/>
                  </a:cubicBezTo>
                  <a:cubicBezTo>
                    <a:pt x="738254" y="191468"/>
                    <a:pt x="707550" y="160764"/>
                    <a:pt x="669674" y="160764"/>
                  </a:cubicBezTo>
                  <a:close/>
                  <a:moveTo>
                    <a:pt x="257847" y="0"/>
                  </a:moveTo>
                  <a:lnTo>
                    <a:pt x="341709" y="0"/>
                  </a:lnTo>
                  <a:lnTo>
                    <a:pt x="341709" y="1801"/>
                  </a:lnTo>
                  <a:lnTo>
                    <a:pt x="342279" y="1403"/>
                  </a:lnTo>
                  <a:lnTo>
                    <a:pt x="480216" y="198989"/>
                  </a:lnTo>
                  <a:lnTo>
                    <a:pt x="538643" y="198989"/>
                  </a:lnTo>
                  <a:lnTo>
                    <a:pt x="543293" y="175955"/>
                  </a:lnTo>
                  <a:cubicBezTo>
                    <a:pt x="564115" y="126727"/>
                    <a:pt x="612861" y="92184"/>
                    <a:pt x="669674" y="92184"/>
                  </a:cubicBezTo>
                  <a:cubicBezTo>
                    <a:pt x="745425" y="92184"/>
                    <a:pt x="806834" y="153593"/>
                    <a:pt x="806834" y="229344"/>
                  </a:cubicBezTo>
                  <a:cubicBezTo>
                    <a:pt x="806834" y="305095"/>
                    <a:pt x="745425" y="366504"/>
                    <a:pt x="669674" y="366504"/>
                  </a:cubicBezTo>
                  <a:cubicBezTo>
                    <a:pt x="612861" y="366504"/>
                    <a:pt x="564115" y="331962"/>
                    <a:pt x="543293" y="282733"/>
                  </a:cubicBezTo>
                  <a:lnTo>
                    <a:pt x="538643" y="259700"/>
                  </a:lnTo>
                  <a:lnTo>
                    <a:pt x="443002" y="259700"/>
                  </a:lnTo>
                  <a:lnTo>
                    <a:pt x="443002" y="251743"/>
                  </a:lnTo>
                  <a:lnTo>
                    <a:pt x="309641" y="60711"/>
                  </a:lnTo>
                  <a:lnTo>
                    <a:pt x="257847" y="60711"/>
                  </a:lnTo>
                  <a:close/>
                  <a:moveTo>
                    <a:pt x="131451" y="0"/>
                  </a:moveTo>
                  <a:lnTo>
                    <a:pt x="199647" y="0"/>
                  </a:lnTo>
                  <a:lnTo>
                    <a:pt x="199647" y="60711"/>
                  </a:lnTo>
                  <a:lnTo>
                    <a:pt x="131451" y="60711"/>
                  </a:lnTo>
                  <a:close/>
                  <a:moveTo>
                    <a:pt x="0" y="0"/>
                  </a:moveTo>
                  <a:lnTo>
                    <a:pt x="67180" y="0"/>
                  </a:lnTo>
                  <a:lnTo>
                    <a:pt x="67180" y="60711"/>
                  </a:lnTo>
                  <a:lnTo>
                    <a:pt x="0" y="60711"/>
                  </a:lnTo>
                  <a:close/>
                </a:path>
              </a:pathLst>
            </a:custGeom>
            <a:solidFill>
              <a:srgbClr val="0078D4"/>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03" name="Freeform: Shape 102">
              <a:extLst>
                <a:ext uri="{FF2B5EF4-FFF2-40B4-BE49-F238E27FC236}">
                  <a16:creationId xmlns:a16="http://schemas.microsoft.com/office/drawing/2014/main" id="{7D062285-FDD3-4CFE-9B1F-6251823FB96D}"/>
                </a:ext>
              </a:extLst>
            </p:cNvPr>
            <p:cNvSpPr/>
            <p:nvPr/>
          </p:nvSpPr>
          <p:spPr>
            <a:xfrm>
              <a:off x="1333499" y="1786912"/>
              <a:ext cx="531036" cy="499921"/>
            </a:xfrm>
            <a:custGeom>
              <a:avLst/>
              <a:gdLst>
                <a:gd name="connsiteX0" fmla="*/ 393876 w 531036"/>
                <a:gd name="connsiteY0" fmla="*/ 294181 h 499921"/>
                <a:gd name="connsiteX1" fmla="*/ 325296 w 531036"/>
                <a:gd name="connsiteY1" fmla="*/ 362761 h 499921"/>
                <a:gd name="connsiteX2" fmla="*/ 393876 w 531036"/>
                <a:gd name="connsiteY2" fmla="*/ 431341 h 499921"/>
                <a:gd name="connsiteX3" fmla="*/ 462456 w 531036"/>
                <a:gd name="connsiteY3" fmla="*/ 362761 h 499921"/>
                <a:gd name="connsiteX4" fmla="*/ 393876 w 531036"/>
                <a:gd name="connsiteY4" fmla="*/ 294181 h 499921"/>
                <a:gd name="connsiteX5" fmla="*/ 115570 w 531036"/>
                <a:gd name="connsiteY5" fmla="*/ 0 h 499921"/>
                <a:gd name="connsiteX6" fmla="*/ 177404 w 531036"/>
                <a:gd name="connsiteY6" fmla="*/ 0 h 499921"/>
                <a:gd name="connsiteX7" fmla="*/ 177404 w 531036"/>
                <a:gd name="connsiteY7" fmla="*/ 4029 h 499921"/>
                <a:gd name="connsiteX8" fmla="*/ 179541 w 531036"/>
                <a:gd name="connsiteY8" fmla="*/ 2537 h 499921"/>
                <a:gd name="connsiteX9" fmla="*/ 342504 w 531036"/>
                <a:gd name="connsiteY9" fmla="*/ 235973 h 499921"/>
                <a:gd name="connsiteX10" fmla="*/ 393876 w 531036"/>
                <a:gd name="connsiteY10" fmla="*/ 225601 h 499921"/>
                <a:gd name="connsiteX11" fmla="*/ 531036 w 531036"/>
                <a:gd name="connsiteY11" fmla="*/ 362761 h 499921"/>
                <a:gd name="connsiteX12" fmla="*/ 393876 w 531036"/>
                <a:gd name="connsiteY12" fmla="*/ 499921 h 499921"/>
                <a:gd name="connsiteX13" fmla="*/ 256716 w 531036"/>
                <a:gd name="connsiteY13" fmla="*/ 362761 h 499921"/>
                <a:gd name="connsiteX14" fmla="*/ 267495 w 531036"/>
                <a:gd name="connsiteY14" fmla="*/ 309372 h 499921"/>
                <a:gd name="connsiteX15" fmla="*/ 293145 w 531036"/>
                <a:gd name="connsiteY15" fmla="*/ 271328 h 499921"/>
                <a:gd name="connsiteX16" fmla="*/ 146111 w 531036"/>
                <a:gd name="connsiteY16" fmla="*/ 60711 h 499921"/>
                <a:gd name="connsiteX17" fmla="*/ 115570 w 531036"/>
                <a:gd name="connsiteY17" fmla="*/ 60711 h 499921"/>
                <a:gd name="connsiteX18" fmla="*/ 0 w 531036"/>
                <a:gd name="connsiteY18" fmla="*/ 0 h 499921"/>
                <a:gd name="connsiteX19" fmla="*/ 51299 w 531036"/>
                <a:gd name="connsiteY19" fmla="*/ 0 h 499921"/>
                <a:gd name="connsiteX20" fmla="*/ 51299 w 531036"/>
                <a:gd name="connsiteY20" fmla="*/ 60711 h 499921"/>
                <a:gd name="connsiteX21" fmla="*/ 0 w 531036"/>
                <a:gd name="connsiteY21" fmla="*/ 60711 h 499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31036" h="499921">
                  <a:moveTo>
                    <a:pt x="393876" y="294181"/>
                  </a:moveTo>
                  <a:cubicBezTo>
                    <a:pt x="356000" y="294181"/>
                    <a:pt x="325296" y="324885"/>
                    <a:pt x="325296" y="362761"/>
                  </a:cubicBezTo>
                  <a:cubicBezTo>
                    <a:pt x="325296" y="400637"/>
                    <a:pt x="356000" y="431341"/>
                    <a:pt x="393876" y="431341"/>
                  </a:cubicBezTo>
                  <a:cubicBezTo>
                    <a:pt x="431752" y="431341"/>
                    <a:pt x="462456" y="400637"/>
                    <a:pt x="462456" y="362761"/>
                  </a:cubicBezTo>
                  <a:cubicBezTo>
                    <a:pt x="462456" y="324885"/>
                    <a:pt x="431752" y="294181"/>
                    <a:pt x="393876" y="294181"/>
                  </a:cubicBezTo>
                  <a:close/>
                  <a:moveTo>
                    <a:pt x="115570" y="0"/>
                  </a:moveTo>
                  <a:lnTo>
                    <a:pt x="177404" y="0"/>
                  </a:lnTo>
                  <a:lnTo>
                    <a:pt x="177404" y="4029"/>
                  </a:lnTo>
                  <a:lnTo>
                    <a:pt x="179541" y="2537"/>
                  </a:lnTo>
                  <a:lnTo>
                    <a:pt x="342504" y="235973"/>
                  </a:lnTo>
                  <a:lnTo>
                    <a:pt x="393876" y="225601"/>
                  </a:lnTo>
                  <a:cubicBezTo>
                    <a:pt x="469627" y="225601"/>
                    <a:pt x="531036" y="287010"/>
                    <a:pt x="531036" y="362761"/>
                  </a:cubicBezTo>
                  <a:cubicBezTo>
                    <a:pt x="531036" y="438512"/>
                    <a:pt x="469627" y="499921"/>
                    <a:pt x="393876" y="499921"/>
                  </a:cubicBezTo>
                  <a:cubicBezTo>
                    <a:pt x="318125" y="499921"/>
                    <a:pt x="256716" y="438512"/>
                    <a:pt x="256716" y="362761"/>
                  </a:cubicBezTo>
                  <a:cubicBezTo>
                    <a:pt x="256716" y="343823"/>
                    <a:pt x="260554" y="325782"/>
                    <a:pt x="267495" y="309372"/>
                  </a:cubicBezTo>
                  <a:lnTo>
                    <a:pt x="293145" y="271328"/>
                  </a:lnTo>
                  <a:lnTo>
                    <a:pt x="146111" y="60711"/>
                  </a:lnTo>
                  <a:lnTo>
                    <a:pt x="115570" y="60711"/>
                  </a:lnTo>
                  <a:close/>
                  <a:moveTo>
                    <a:pt x="0" y="0"/>
                  </a:moveTo>
                  <a:lnTo>
                    <a:pt x="51299" y="0"/>
                  </a:lnTo>
                  <a:lnTo>
                    <a:pt x="51299" y="60711"/>
                  </a:lnTo>
                  <a:lnTo>
                    <a:pt x="0" y="60711"/>
                  </a:lnTo>
                  <a:close/>
                </a:path>
              </a:pathLst>
            </a:custGeom>
            <a:solidFill>
              <a:srgbClr val="0078D4"/>
            </a:solidFill>
            <a:ln w="12700" cap="flat" cmpd="sng" algn="ctr">
              <a:noFill/>
              <a:prstDash val="solid"/>
              <a:miter lim="800000"/>
            </a:ln>
            <a:effectLst/>
          </p:spPr>
          <p:txBody>
            <a:bodyPr rtlCol="0" anchor="ctr"/>
            <a:lstStyle/>
            <a:p>
              <a:pPr algn="ctr">
                <a:defRPr/>
              </a:pPr>
              <a:endParaRPr lang="en-US" kern="0">
                <a:solidFill>
                  <a:prstClr val="black"/>
                </a:solidFill>
                <a:latin typeface="Calibri" panose="020F0502020204030204"/>
              </a:endParaRPr>
            </a:p>
          </p:txBody>
        </p:sp>
        <p:sp>
          <p:nvSpPr>
            <p:cNvPr id="104" name="Rectangle 103">
              <a:extLst>
                <a:ext uri="{FF2B5EF4-FFF2-40B4-BE49-F238E27FC236}">
                  <a16:creationId xmlns:a16="http://schemas.microsoft.com/office/drawing/2014/main" id="{D212AED8-ED0F-4E51-BADC-1B49461F9885}"/>
                </a:ext>
              </a:extLst>
            </p:cNvPr>
            <p:cNvSpPr/>
            <p:nvPr/>
          </p:nvSpPr>
          <p:spPr>
            <a:xfrm>
              <a:off x="1279576" y="686579"/>
              <a:ext cx="53919" cy="1647116"/>
            </a:xfrm>
            <a:prstGeom prst="rect">
              <a:avLst/>
            </a:prstGeom>
            <a:solidFill>
              <a:srgbClr val="50E6FF"/>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05" name="Block Arc 104">
              <a:extLst>
                <a:ext uri="{FF2B5EF4-FFF2-40B4-BE49-F238E27FC236}">
                  <a16:creationId xmlns:a16="http://schemas.microsoft.com/office/drawing/2014/main" id="{A269C55E-7A80-4891-9C7F-0912CD798E69}"/>
                </a:ext>
              </a:extLst>
            </p:cNvPr>
            <p:cNvSpPr/>
            <p:nvPr/>
          </p:nvSpPr>
          <p:spPr>
            <a:xfrm rot="17315962">
              <a:off x="747398" y="1728033"/>
              <a:ext cx="587178" cy="587178"/>
            </a:xfrm>
            <a:prstGeom prst="blockArc">
              <a:avLst>
                <a:gd name="adj1" fmla="val 4304753"/>
                <a:gd name="adj2" fmla="val 20530740"/>
                <a:gd name="adj3" fmla="val 11080"/>
              </a:avLst>
            </a:prstGeom>
            <a:solidFill>
              <a:srgbClr val="50E6FF"/>
            </a:solidFill>
            <a:ln w="12700" cap="flat" cmpd="sng" algn="ctr">
              <a:noFill/>
              <a:prstDash val="solid"/>
              <a:miter lim="800000"/>
            </a:ln>
            <a:effectLst/>
          </p:spPr>
          <p:txBody>
            <a:bodyPr rtlCol="0" anchor="ctr"/>
            <a:lstStyle/>
            <a:p>
              <a:pPr algn="ctr">
                <a:defRPr/>
              </a:pPr>
              <a:endParaRPr lang="en-US" kern="0">
                <a:solidFill>
                  <a:prstClr val="black"/>
                </a:solidFill>
                <a:latin typeface="Calibri" panose="020F0502020204030204"/>
              </a:endParaRPr>
            </a:p>
          </p:txBody>
        </p:sp>
        <p:sp>
          <p:nvSpPr>
            <p:cNvPr id="106" name="Block Arc 105">
              <a:extLst>
                <a:ext uri="{FF2B5EF4-FFF2-40B4-BE49-F238E27FC236}">
                  <a16:creationId xmlns:a16="http://schemas.microsoft.com/office/drawing/2014/main" id="{E813EDDD-5C9B-4991-8F91-2C56551DE32A}"/>
                </a:ext>
              </a:extLst>
            </p:cNvPr>
            <p:cNvSpPr/>
            <p:nvPr/>
          </p:nvSpPr>
          <p:spPr>
            <a:xfrm rot="15622339">
              <a:off x="1001741" y="1597843"/>
              <a:ext cx="355358" cy="355358"/>
            </a:xfrm>
            <a:prstGeom prst="blockArc">
              <a:avLst>
                <a:gd name="adj1" fmla="val 16487336"/>
                <a:gd name="adj2" fmla="val 645914"/>
                <a:gd name="adj3" fmla="val 18055"/>
              </a:avLst>
            </a:prstGeom>
            <a:solidFill>
              <a:srgbClr val="50E6FF"/>
            </a:solidFill>
            <a:ln w="12700" cap="flat" cmpd="sng" algn="ctr">
              <a:noFill/>
              <a:prstDash val="solid"/>
              <a:miter lim="800000"/>
            </a:ln>
            <a:effectLst/>
          </p:spPr>
          <p:txBody>
            <a:bodyPr rtlCol="0" anchor="ctr"/>
            <a:lstStyle/>
            <a:p>
              <a:pPr algn="ctr">
                <a:defRPr/>
              </a:pPr>
              <a:endParaRPr lang="en-US" kern="0">
                <a:solidFill>
                  <a:prstClr val="black"/>
                </a:solidFill>
                <a:latin typeface="Calibri" panose="020F0502020204030204"/>
              </a:endParaRPr>
            </a:p>
          </p:txBody>
        </p:sp>
        <p:sp>
          <p:nvSpPr>
            <p:cNvPr id="107" name="Block Arc 106">
              <a:extLst>
                <a:ext uri="{FF2B5EF4-FFF2-40B4-BE49-F238E27FC236}">
                  <a16:creationId xmlns:a16="http://schemas.microsoft.com/office/drawing/2014/main" id="{E2918FA2-2EF0-446E-920B-E080981C8EA5}"/>
                </a:ext>
              </a:extLst>
            </p:cNvPr>
            <p:cNvSpPr/>
            <p:nvPr/>
          </p:nvSpPr>
          <p:spPr>
            <a:xfrm rot="17557899">
              <a:off x="974003" y="1894798"/>
              <a:ext cx="457974" cy="347658"/>
            </a:xfrm>
            <a:prstGeom prst="blockArc">
              <a:avLst>
                <a:gd name="adj1" fmla="val 16120188"/>
                <a:gd name="adj2" fmla="val 645914"/>
                <a:gd name="adj3" fmla="val 18055"/>
              </a:avLst>
            </a:prstGeom>
            <a:solidFill>
              <a:srgbClr val="50E6FF"/>
            </a:solidFill>
            <a:ln w="12700" cap="flat" cmpd="sng" algn="ctr">
              <a:noFill/>
              <a:prstDash val="solid"/>
              <a:miter lim="800000"/>
            </a:ln>
            <a:effectLst/>
          </p:spPr>
          <p:txBody>
            <a:bodyPr rtlCol="0" anchor="ctr"/>
            <a:lstStyle/>
            <a:p>
              <a:pPr algn="ctr">
                <a:defRPr/>
              </a:pPr>
              <a:endParaRPr lang="en-US" kern="0">
                <a:solidFill>
                  <a:prstClr val="black"/>
                </a:solidFill>
                <a:latin typeface="Calibri" panose="020F0502020204030204"/>
              </a:endParaRPr>
            </a:p>
          </p:txBody>
        </p:sp>
        <p:sp>
          <p:nvSpPr>
            <p:cNvPr id="108" name="Block Arc 107">
              <a:extLst>
                <a:ext uri="{FF2B5EF4-FFF2-40B4-BE49-F238E27FC236}">
                  <a16:creationId xmlns:a16="http://schemas.microsoft.com/office/drawing/2014/main" id="{C495E75D-978D-48DF-B9DD-940FD9ABB8F0}"/>
                </a:ext>
              </a:extLst>
            </p:cNvPr>
            <p:cNvSpPr/>
            <p:nvPr/>
          </p:nvSpPr>
          <p:spPr>
            <a:xfrm rot="9404573">
              <a:off x="638549" y="1548978"/>
              <a:ext cx="355358" cy="355358"/>
            </a:xfrm>
            <a:prstGeom prst="blockArc">
              <a:avLst>
                <a:gd name="adj1" fmla="val 17157140"/>
                <a:gd name="adj2" fmla="val 645914"/>
                <a:gd name="adj3" fmla="val 18055"/>
              </a:avLst>
            </a:prstGeom>
            <a:solidFill>
              <a:srgbClr val="50E6FF"/>
            </a:solidFill>
            <a:ln w="12700" cap="flat" cmpd="sng" algn="ctr">
              <a:noFill/>
              <a:prstDash val="solid"/>
              <a:miter lim="800000"/>
            </a:ln>
            <a:effectLst/>
          </p:spPr>
          <p:txBody>
            <a:bodyPr rtlCol="0" anchor="ctr"/>
            <a:lstStyle/>
            <a:p>
              <a:pPr algn="ctr">
                <a:defRPr/>
              </a:pPr>
              <a:endParaRPr lang="en-US" kern="0">
                <a:solidFill>
                  <a:prstClr val="black"/>
                </a:solidFill>
                <a:latin typeface="Calibri" panose="020F0502020204030204"/>
              </a:endParaRPr>
            </a:p>
          </p:txBody>
        </p:sp>
        <p:sp>
          <p:nvSpPr>
            <p:cNvPr id="109" name="Block Arc 108">
              <a:extLst>
                <a:ext uri="{FF2B5EF4-FFF2-40B4-BE49-F238E27FC236}">
                  <a16:creationId xmlns:a16="http://schemas.microsoft.com/office/drawing/2014/main" id="{A8A17BA9-B461-49BE-8239-5B1B02EA7F8E}"/>
                </a:ext>
              </a:extLst>
            </p:cNvPr>
            <p:cNvSpPr/>
            <p:nvPr/>
          </p:nvSpPr>
          <p:spPr>
            <a:xfrm>
              <a:off x="506548" y="1367964"/>
              <a:ext cx="284344" cy="284344"/>
            </a:xfrm>
            <a:prstGeom prst="blockArc">
              <a:avLst>
                <a:gd name="adj1" fmla="val 16249094"/>
                <a:gd name="adj2" fmla="val 5326799"/>
                <a:gd name="adj3" fmla="val 22664"/>
              </a:avLst>
            </a:prstGeom>
            <a:solidFill>
              <a:srgbClr val="50E6FF"/>
            </a:solidFill>
            <a:ln w="12700" cap="flat" cmpd="sng" algn="ctr">
              <a:noFill/>
              <a:prstDash val="solid"/>
              <a:miter lim="800000"/>
            </a:ln>
            <a:effectLst/>
          </p:spPr>
          <p:txBody>
            <a:bodyPr rtlCol="0" anchor="ctr"/>
            <a:lstStyle/>
            <a:p>
              <a:pPr algn="ctr">
                <a:defRPr/>
              </a:pPr>
              <a:endParaRPr lang="en-US" kern="0">
                <a:solidFill>
                  <a:prstClr val="black"/>
                </a:solidFill>
                <a:latin typeface="Calibri" panose="020F0502020204030204"/>
              </a:endParaRPr>
            </a:p>
          </p:txBody>
        </p:sp>
        <p:sp>
          <p:nvSpPr>
            <p:cNvPr id="110" name="Block Arc 109">
              <a:extLst>
                <a:ext uri="{FF2B5EF4-FFF2-40B4-BE49-F238E27FC236}">
                  <a16:creationId xmlns:a16="http://schemas.microsoft.com/office/drawing/2014/main" id="{CA5063A0-0462-4223-ADFE-9BEA35B17336}"/>
                </a:ext>
              </a:extLst>
            </p:cNvPr>
            <p:cNvSpPr/>
            <p:nvPr/>
          </p:nvSpPr>
          <p:spPr>
            <a:xfrm rot="16200000">
              <a:off x="789960" y="685725"/>
              <a:ext cx="541615" cy="541616"/>
            </a:xfrm>
            <a:prstGeom prst="blockArc">
              <a:avLst>
                <a:gd name="adj1" fmla="val 10708661"/>
                <a:gd name="adj2" fmla="val 5100762"/>
                <a:gd name="adj3" fmla="val 12009"/>
              </a:avLst>
            </a:prstGeom>
            <a:solidFill>
              <a:srgbClr val="50E6FF"/>
            </a:solidFill>
            <a:ln w="12700" cap="flat" cmpd="sng" algn="ctr">
              <a:noFill/>
              <a:prstDash val="solid"/>
              <a:miter lim="800000"/>
            </a:ln>
            <a:effectLst/>
          </p:spPr>
          <p:txBody>
            <a:bodyPr rtlCol="0" anchor="ctr"/>
            <a:lstStyle/>
            <a:p>
              <a:pPr algn="ctr">
                <a:defRPr/>
              </a:pPr>
              <a:endParaRPr lang="en-US" kern="0">
                <a:solidFill>
                  <a:prstClr val="black"/>
                </a:solidFill>
                <a:latin typeface="Calibri" panose="020F0502020204030204"/>
              </a:endParaRPr>
            </a:p>
          </p:txBody>
        </p:sp>
        <p:sp>
          <p:nvSpPr>
            <p:cNvPr id="111" name="Block Arc 110">
              <a:extLst>
                <a:ext uri="{FF2B5EF4-FFF2-40B4-BE49-F238E27FC236}">
                  <a16:creationId xmlns:a16="http://schemas.microsoft.com/office/drawing/2014/main" id="{A700C475-455A-4239-8763-21B02C0C2D76}"/>
                </a:ext>
              </a:extLst>
            </p:cNvPr>
            <p:cNvSpPr/>
            <p:nvPr/>
          </p:nvSpPr>
          <p:spPr>
            <a:xfrm rot="16200000">
              <a:off x="745644" y="1101223"/>
              <a:ext cx="332709" cy="332709"/>
            </a:xfrm>
            <a:prstGeom prst="blockArc">
              <a:avLst>
                <a:gd name="adj1" fmla="val 16249094"/>
                <a:gd name="adj2" fmla="val 21209418"/>
                <a:gd name="adj3" fmla="val 22761"/>
              </a:avLst>
            </a:prstGeom>
            <a:solidFill>
              <a:srgbClr val="50E6FF"/>
            </a:solidFill>
            <a:ln w="12700" cap="flat" cmpd="sng" algn="ctr">
              <a:noFill/>
              <a:prstDash val="solid"/>
              <a:miter lim="800000"/>
            </a:ln>
            <a:effectLst/>
          </p:spPr>
          <p:txBody>
            <a:bodyPr rtlCol="0" anchor="ctr"/>
            <a:lstStyle/>
            <a:p>
              <a:pPr algn="ctr">
                <a:defRPr/>
              </a:pPr>
              <a:endParaRPr lang="en-US" kern="0">
                <a:solidFill>
                  <a:prstClr val="black"/>
                </a:solidFill>
                <a:latin typeface="Calibri" panose="020F0502020204030204"/>
              </a:endParaRPr>
            </a:p>
          </p:txBody>
        </p:sp>
        <p:sp>
          <p:nvSpPr>
            <p:cNvPr id="112" name="Block Arc 111">
              <a:extLst>
                <a:ext uri="{FF2B5EF4-FFF2-40B4-BE49-F238E27FC236}">
                  <a16:creationId xmlns:a16="http://schemas.microsoft.com/office/drawing/2014/main" id="{5DBCBF7D-04C2-47F7-AA9E-3145969733A4}"/>
                </a:ext>
              </a:extLst>
            </p:cNvPr>
            <p:cNvSpPr/>
            <p:nvPr/>
          </p:nvSpPr>
          <p:spPr>
            <a:xfrm rot="10506901">
              <a:off x="1049466" y="754696"/>
              <a:ext cx="353482" cy="343193"/>
            </a:xfrm>
            <a:prstGeom prst="blockArc">
              <a:avLst>
                <a:gd name="adj1" fmla="val 14488890"/>
                <a:gd name="adj2" fmla="val 330007"/>
                <a:gd name="adj3" fmla="val 17928"/>
              </a:avLst>
            </a:prstGeom>
            <a:solidFill>
              <a:srgbClr val="50E6FF"/>
            </a:solidFill>
            <a:ln w="12700" cap="flat" cmpd="sng" algn="ctr">
              <a:noFill/>
              <a:prstDash val="solid"/>
              <a:miter lim="800000"/>
            </a:ln>
            <a:effectLst/>
          </p:spPr>
          <p:txBody>
            <a:bodyPr rtlCol="0" anchor="ctr"/>
            <a:lstStyle/>
            <a:p>
              <a:pPr algn="ctr">
                <a:defRPr/>
              </a:pPr>
              <a:endParaRPr lang="en-US" kern="0">
                <a:solidFill>
                  <a:prstClr val="black"/>
                </a:solidFill>
                <a:latin typeface="Calibri" panose="020F0502020204030204"/>
              </a:endParaRPr>
            </a:p>
          </p:txBody>
        </p:sp>
        <p:sp>
          <p:nvSpPr>
            <p:cNvPr id="113" name="Freeform: Shape 112">
              <a:extLst>
                <a:ext uri="{FF2B5EF4-FFF2-40B4-BE49-F238E27FC236}">
                  <a16:creationId xmlns:a16="http://schemas.microsoft.com/office/drawing/2014/main" id="{77565012-D247-494C-BA96-D0A887176E2D}"/>
                </a:ext>
              </a:extLst>
            </p:cNvPr>
            <p:cNvSpPr/>
            <p:nvPr/>
          </p:nvSpPr>
          <p:spPr>
            <a:xfrm rot="3057797">
              <a:off x="841978" y="1221276"/>
              <a:ext cx="378891" cy="484018"/>
            </a:xfrm>
            <a:custGeom>
              <a:avLst/>
              <a:gdLst>
                <a:gd name="connsiteX0" fmla="*/ 121711 w 345017"/>
                <a:gd name="connsiteY0" fmla="*/ 64247 h 483878"/>
                <a:gd name="connsiteX1" fmla="*/ 345017 w 345017"/>
                <a:gd name="connsiteY1" fmla="*/ 24877 h 483878"/>
                <a:gd name="connsiteX2" fmla="*/ 306772 w 345017"/>
                <a:gd name="connsiteY2" fmla="*/ 80848 h 483878"/>
                <a:gd name="connsiteX3" fmla="*/ 171686 w 345017"/>
                <a:gd name="connsiteY3" fmla="*/ 110036 h 483878"/>
                <a:gd name="connsiteX4" fmla="*/ 141297 w 345017"/>
                <a:gd name="connsiteY4" fmla="*/ 214926 h 483878"/>
                <a:gd name="connsiteX5" fmla="*/ 151076 w 345017"/>
                <a:gd name="connsiteY5" fmla="*/ 237566 h 483878"/>
                <a:gd name="connsiteX6" fmla="*/ 153260 w 345017"/>
                <a:gd name="connsiteY6" fmla="*/ 236345 h 483878"/>
                <a:gd name="connsiteX7" fmla="*/ 149465 w 345017"/>
                <a:gd name="connsiteY7" fmla="*/ 405145 h 483878"/>
                <a:gd name="connsiteX8" fmla="*/ 0 w 345017"/>
                <a:gd name="connsiteY8" fmla="*/ 483682 h 483878"/>
                <a:gd name="connsiteX9" fmla="*/ 3244 w 345017"/>
                <a:gd name="connsiteY9" fmla="*/ 416773 h 483878"/>
                <a:gd name="connsiteX10" fmla="*/ 92522 w 345017"/>
                <a:gd name="connsiteY10" fmla="*/ 369861 h 483878"/>
                <a:gd name="connsiteX11" fmla="*/ 107398 w 345017"/>
                <a:gd name="connsiteY11" fmla="*/ 319756 h 483878"/>
                <a:gd name="connsiteX12" fmla="*/ 97146 w 345017"/>
                <a:gd name="connsiteY12" fmla="*/ 278513 h 483878"/>
                <a:gd name="connsiteX13" fmla="*/ 76973 w 345017"/>
                <a:gd name="connsiteY13" fmla="*/ 236618 h 483878"/>
                <a:gd name="connsiteX14" fmla="*/ 121711 w 345017"/>
                <a:gd name="connsiteY14" fmla="*/ 64247 h 483878"/>
                <a:gd name="connsiteX0" fmla="*/ 121711 w 345017"/>
                <a:gd name="connsiteY0" fmla="*/ 64247 h 483878"/>
                <a:gd name="connsiteX1" fmla="*/ 345017 w 345017"/>
                <a:gd name="connsiteY1" fmla="*/ 24877 h 483878"/>
                <a:gd name="connsiteX2" fmla="*/ 306772 w 345017"/>
                <a:gd name="connsiteY2" fmla="*/ 80848 h 483878"/>
                <a:gd name="connsiteX3" fmla="*/ 171686 w 345017"/>
                <a:gd name="connsiteY3" fmla="*/ 110036 h 483878"/>
                <a:gd name="connsiteX4" fmla="*/ 151076 w 345017"/>
                <a:gd name="connsiteY4" fmla="*/ 237566 h 483878"/>
                <a:gd name="connsiteX5" fmla="*/ 153260 w 345017"/>
                <a:gd name="connsiteY5" fmla="*/ 236345 h 483878"/>
                <a:gd name="connsiteX6" fmla="*/ 149465 w 345017"/>
                <a:gd name="connsiteY6" fmla="*/ 405145 h 483878"/>
                <a:gd name="connsiteX7" fmla="*/ 0 w 345017"/>
                <a:gd name="connsiteY7" fmla="*/ 483682 h 483878"/>
                <a:gd name="connsiteX8" fmla="*/ 3244 w 345017"/>
                <a:gd name="connsiteY8" fmla="*/ 416773 h 483878"/>
                <a:gd name="connsiteX9" fmla="*/ 92522 w 345017"/>
                <a:gd name="connsiteY9" fmla="*/ 369861 h 483878"/>
                <a:gd name="connsiteX10" fmla="*/ 107398 w 345017"/>
                <a:gd name="connsiteY10" fmla="*/ 319756 h 483878"/>
                <a:gd name="connsiteX11" fmla="*/ 97146 w 345017"/>
                <a:gd name="connsiteY11" fmla="*/ 278513 h 483878"/>
                <a:gd name="connsiteX12" fmla="*/ 76973 w 345017"/>
                <a:gd name="connsiteY12" fmla="*/ 236618 h 483878"/>
                <a:gd name="connsiteX13" fmla="*/ 121711 w 345017"/>
                <a:gd name="connsiteY13" fmla="*/ 64247 h 483878"/>
                <a:gd name="connsiteX0" fmla="*/ 121711 w 345017"/>
                <a:gd name="connsiteY0" fmla="*/ 64247 h 483878"/>
                <a:gd name="connsiteX1" fmla="*/ 345017 w 345017"/>
                <a:gd name="connsiteY1" fmla="*/ 24877 h 483878"/>
                <a:gd name="connsiteX2" fmla="*/ 306772 w 345017"/>
                <a:gd name="connsiteY2" fmla="*/ 80848 h 483878"/>
                <a:gd name="connsiteX3" fmla="*/ 171686 w 345017"/>
                <a:gd name="connsiteY3" fmla="*/ 110036 h 483878"/>
                <a:gd name="connsiteX4" fmla="*/ 151076 w 345017"/>
                <a:gd name="connsiteY4" fmla="*/ 237566 h 483878"/>
                <a:gd name="connsiteX5" fmla="*/ 149465 w 345017"/>
                <a:gd name="connsiteY5" fmla="*/ 405145 h 483878"/>
                <a:gd name="connsiteX6" fmla="*/ 0 w 345017"/>
                <a:gd name="connsiteY6" fmla="*/ 483682 h 483878"/>
                <a:gd name="connsiteX7" fmla="*/ 3244 w 345017"/>
                <a:gd name="connsiteY7" fmla="*/ 416773 h 483878"/>
                <a:gd name="connsiteX8" fmla="*/ 92522 w 345017"/>
                <a:gd name="connsiteY8" fmla="*/ 369861 h 483878"/>
                <a:gd name="connsiteX9" fmla="*/ 107398 w 345017"/>
                <a:gd name="connsiteY9" fmla="*/ 319756 h 483878"/>
                <a:gd name="connsiteX10" fmla="*/ 97146 w 345017"/>
                <a:gd name="connsiteY10" fmla="*/ 278513 h 483878"/>
                <a:gd name="connsiteX11" fmla="*/ 76973 w 345017"/>
                <a:gd name="connsiteY11" fmla="*/ 236618 h 483878"/>
                <a:gd name="connsiteX12" fmla="*/ 121711 w 345017"/>
                <a:gd name="connsiteY12" fmla="*/ 64247 h 483878"/>
                <a:gd name="connsiteX0" fmla="*/ 121711 w 345017"/>
                <a:gd name="connsiteY0" fmla="*/ 64247 h 483878"/>
                <a:gd name="connsiteX1" fmla="*/ 345017 w 345017"/>
                <a:gd name="connsiteY1" fmla="*/ 24877 h 483878"/>
                <a:gd name="connsiteX2" fmla="*/ 306772 w 345017"/>
                <a:gd name="connsiteY2" fmla="*/ 80848 h 483878"/>
                <a:gd name="connsiteX3" fmla="*/ 171686 w 345017"/>
                <a:gd name="connsiteY3" fmla="*/ 110036 h 483878"/>
                <a:gd name="connsiteX4" fmla="*/ 151076 w 345017"/>
                <a:gd name="connsiteY4" fmla="*/ 237566 h 483878"/>
                <a:gd name="connsiteX5" fmla="*/ 149465 w 345017"/>
                <a:gd name="connsiteY5" fmla="*/ 405145 h 483878"/>
                <a:gd name="connsiteX6" fmla="*/ 0 w 345017"/>
                <a:gd name="connsiteY6" fmla="*/ 483682 h 483878"/>
                <a:gd name="connsiteX7" fmla="*/ 3244 w 345017"/>
                <a:gd name="connsiteY7" fmla="*/ 416773 h 483878"/>
                <a:gd name="connsiteX8" fmla="*/ 92522 w 345017"/>
                <a:gd name="connsiteY8" fmla="*/ 369861 h 483878"/>
                <a:gd name="connsiteX9" fmla="*/ 107398 w 345017"/>
                <a:gd name="connsiteY9" fmla="*/ 319756 h 483878"/>
                <a:gd name="connsiteX10" fmla="*/ 76973 w 345017"/>
                <a:gd name="connsiteY10" fmla="*/ 236618 h 483878"/>
                <a:gd name="connsiteX11" fmla="*/ 121711 w 345017"/>
                <a:gd name="connsiteY11" fmla="*/ 64247 h 483878"/>
                <a:gd name="connsiteX0" fmla="*/ 121711 w 345017"/>
                <a:gd name="connsiteY0" fmla="*/ 64247 h 483878"/>
                <a:gd name="connsiteX1" fmla="*/ 345017 w 345017"/>
                <a:gd name="connsiteY1" fmla="*/ 24877 h 483878"/>
                <a:gd name="connsiteX2" fmla="*/ 306772 w 345017"/>
                <a:gd name="connsiteY2" fmla="*/ 80848 h 483878"/>
                <a:gd name="connsiteX3" fmla="*/ 171686 w 345017"/>
                <a:gd name="connsiteY3" fmla="*/ 110036 h 483878"/>
                <a:gd name="connsiteX4" fmla="*/ 151076 w 345017"/>
                <a:gd name="connsiteY4" fmla="*/ 237566 h 483878"/>
                <a:gd name="connsiteX5" fmla="*/ 149465 w 345017"/>
                <a:gd name="connsiteY5" fmla="*/ 405145 h 483878"/>
                <a:gd name="connsiteX6" fmla="*/ 0 w 345017"/>
                <a:gd name="connsiteY6" fmla="*/ 483682 h 483878"/>
                <a:gd name="connsiteX7" fmla="*/ 3244 w 345017"/>
                <a:gd name="connsiteY7" fmla="*/ 416773 h 483878"/>
                <a:gd name="connsiteX8" fmla="*/ 92522 w 345017"/>
                <a:gd name="connsiteY8" fmla="*/ 369861 h 483878"/>
                <a:gd name="connsiteX9" fmla="*/ 76973 w 345017"/>
                <a:gd name="connsiteY9" fmla="*/ 236618 h 483878"/>
                <a:gd name="connsiteX10" fmla="*/ 121711 w 345017"/>
                <a:gd name="connsiteY10" fmla="*/ 64247 h 483878"/>
                <a:gd name="connsiteX0" fmla="*/ 121711 w 345017"/>
                <a:gd name="connsiteY0" fmla="*/ 64247 h 483878"/>
                <a:gd name="connsiteX1" fmla="*/ 345017 w 345017"/>
                <a:gd name="connsiteY1" fmla="*/ 24877 h 483878"/>
                <a:gd name="connsiteX2" fmla="*/ 306772 w 345017"/>
                <a:gd name="connsiteY2" fmla="*/ 80848 h 483878"/>
                <a:gd name="connsiteX3" fmla="*/ 171686 w 345017"/>
                <a:gd name="connsiteY3" fmla="*/ 110036 h 483878"/>
                <a:gd name="connsiteX4" fmla="*/ 149465 w 345017"/>
                <a:gd name="connsiteY4" fmla="*/ 405145 h 483878"/>
                <a:gd name="connsiteX5" fmla="*/ 0 w 345017"/>
                <a:gd name="connsiteY5" fmla="*/ 483682 h 483878"/>
                <a:gd name="connsiteX6" fmla="*/ 3244 w 345017"/>
                <a:gd name="connsiteY6" fmla="*/ 416773 h 483878"/>
                <a:gd name="connsiteX7" fmla="*/ 92522 w 345017"/>
                <a:gd name="connsiteY7" fmla="*/ 369861 h 483878"/>
                <a:gd name="connsiteX8" fmla="*/ 76973 w 345017"/>
                <a:gd name="connsiteY8" fmla="*/ 236618 h 483878"/>
                <a:gd name="connsiteX9" fmla="*/ 121711 w 345017"/>
                <a:gd name="connsiteY9" fmla="*/ 64247 h 483878"/>
                <a:gd name="connsiteX0" fmla="*/ 121711 w 345017"/>
                <a:gd name="connsiteY0" fmla="*/ 64247 h 489290"/>
                <a:gd name="connsiteX1" fmla="*/ 345017 w 345017"/>
                <a:gd name="connsiteY1" fmla="*/ 24877 h 489290"/>
                <a:gd name="connsiteX2" fmla="*/ 306772 w 345017"/>
                <a:gd name="connsiteY2" fmla="*/ 80848 h 489290"/>
                <a:gd name="connsiteX3" fmla="*/ 171686 w 345017"/>
                <a:gd name="connsiteY3" fmla="*/ 110036 h 489290"/>
                <a:gd name="connsiteX4" fmla="*/ 149465 w 345017"/>
                <a:gd name="connsiteY4" fmla="*/ 405145 h 489290"/>
                <a:gd name="connsiteX5" fmla="*/ 0 w 345017"/>
                <a:gd name="connsiteY5" fmla="*/ 483682 h 489290"/>
                <a:gd name="connsiteX6" fmla="*/ 3244 w 345017"/>
                <a:gd name="connsiteY6" fmla="*/ 416773 h 489290"/>
                <a:gd name="connsiteX7" fmla="*/ 92522 w 345017"/>
                <a:gd name="connsiteY7" fmla="*/ 369861 h 489290"/>
                <a:gd name="connsiteX8" fmla="*/ 76973 w 345017"/>
                <a:gd name="connsiteY8" fmla="*/ 236618 h 489290"/>
                <a:gd name="connsiteX9" fmla="*/ 121711 w 345017"/>
                <a:gd name="connsiteY9" fmla="*/ 64247 h 489290"/>
                <a:gd name="connsiteX0" fmla="*/ 121711 w 345017"/>
                <a:gd name="connsiteY0" fmla="*/ 64247 h 489290"/>
                <a:gd name="connsiteX1" fmla="*/ 345017 w 345017"/>
                <a:gd name="connsiteY1" fmla="*/ 24877 h 489290"/>
                <a:gd name="connsiteX2" fmla="*/ 306772 w 345017"/>
                <a:gd name="connsiteY2" fmla="*/ 80848 h 489290"/>
                <a:gd name="connsiteX3" fmla="*/ 171686 w 345017"/>
                <a:gd name="connsiteY3" fmla="*/ 110036 h 489290"/>
                <a:gd name="connsiteX4" fmla="*/ 149465 w 345017"/>
                <a:gd name="connsiteY4" fmla="*/ 405145 h 489290"/>
                <a:gd name="connsiteX5" fmla="*/ 0 w 345017"/>
                <a:gd name="connsiteY5" fmla="*/ 483682 h 489290"/>
                <a:gd name="connsiteX6" fmla="*/ 3244 w 345017"/>
                <a:gd name="connsiteY6" fmla="*/ 416773 h 489290"/>
                <a:gd name="connsiteX7" fmla="*/ 92522 w 345017"/>
                <a:gd name="connsiteY7" fmla="*/ 369861 h 489290"/>
                <a:gd name="connsiteX8" fmla="*/ 76973 w 345017"/>
                <a:gd name="connsiteY8" fmla="*/ 236618 h 489290"/>
                <a:gd name="connsiteX9" fmla="*/ 121711 w 345017"/>
                <a:gd name="connsiteY9" fmla="*/ 64247 h 489290"/>
                <a:gd name="connsiteX0" fmla="*/ 121711 w 345017"/>
                <a:gd name="connsiteY0" fmla="*/ 64247 h 484018"/>
                <a:gd name="connsiteX1" fmla="*/ 345017 w 345017"/>
                <a:gd name="connsiteY1" fmla="*/ 24877 h 484018"/>
                <a:gd name="connsiteX2" fmla="*/ 306772 w 345017"/>
                <a:gd name="connsiteY2" fmla="*/ 80848 h 484018"/>
                <a:gd name="connsiteX3" fmla="*/ 171686 w 345017"/>
                <a:gd name="connsiteY3" fmla="*/ 110036 h 484018"/>
                <a:gd name="connsiteX4" fmla="*/ 149465 w 345017"/>
                <a:gd name="connsiteY4" fmla="*/ 405145 h 484018"/>
                <a:gd name="connsiteX5" fmla="*/ 0 w 345017"/>
                <a:gd name="connsiteY5" fmla="*/ 483682 h 484018"/>
                <a:gd name="connsiteX6" fmla="*/ 3244 w 345017"/>
                <a:gd name="connsiteY6" fmla="*/ 416773 h 484018"/>
                <a:gd name="connsiteX7" fmla="*/ 92522 w 345017"/>
                <a:gd name="connsiteY7" fmla="*/ 369861 h 484018"/>
                <a:gd name="connsiteX8" fmla="*/ 76973 w 345017"/>
                <a:gd name="connsiteY8" fmla="*/ 236618 h 484018"/>
                <a:gd name="connsiteX9" fmla="*/ 121711 w 345017"/>
                <a:gd name="connsiteY9" fmla="*/ 64247 h 484018"/>
                <a:gd name="connsiteX0" fmla="*/ 155585 w 378891"/>
                <a:gd name="connsiteY0" fmla="*/ 64247 h 484018"/>
                <a:gd name="connsiteX1" fmla="*/ 378891 w 378891"/>
                <a:gd name="connsiteY1" fmla="*/ 24877 h 484018"/>
                <a:gd name="connsiteX2" fmla="*/ 340646 w 378891"/>
                <a:gd name="connsiteY2" fmla="*/ 80848 h 484018"/>
                <a:gd name="connsiteX3" fmla="*/ 205560 w 378891"/>
                <a:gd name="connsiteY3" fmla="*/ 110036 h 484018"/>
                <a:gd name="connsiteX4" fmla="*/ 183339 w 378891"/>
                <a:gd name="connsiteY4" fmla="*/ 405145 h 484018"/>
                <a:gd name="connsiteX5" fmla="*/ 33874 w 378891"/>
                <a:gd name="connsiteY5" fmla="*/ 483682 h 484018"/>
                <a:gd name="connsiteX6" fmla="*/ 0 w 378891"/>
                <a:gd name="connsiteY6" fmla="*/ 434194 h 484018"/>
                <a:gd name="connsiteX7" fmla="*/ 126396 w 378891"/>
                <a:gd name="connsiteY7" fmla="*/ 369861 h 484018"/>
                <a:gd name="connsiteX8" fmla="*/ 110847 w 378891"/>
                <a:gd name="connsiteY8" fmla="*/ 236618 h 484018"/>
                <a:gd name="connsiteX9" fmla="*/ 155585 w 378891"/>
                <a:gd name="connsiteY9" fmla="*/ 64247 h 484018"/>
                <a:gd name="connsiteX0" fmla="*/ 155585 w 378891"/>
                <a:gd name="connsiteY0" fmla="*/ 64247 h 484018"/>
                <a:gd name="connsiteX1" fmla="*/ 378891 w 378891"/>
                <a:gd name="connsiteY1" fmla="*/ 24877 h 484018"/>
                <a:gd name="connsiteX2" fmla="*/ 340646 w 378891"/>
                <a:gd name="connsiteY2" fmla="*/ 80848 h 484018"/>
                <a:gd name="connsiteX3" fmla="*/ 205560 w 378891"/>
                <a:gd name="connsiteY3" fmla="*/ 110036 h 484018"/>
                <a:gd name="connsiteX4" fmla="*/ 183339 w 378891"/>
                <a:gd name="connsiteY4" fmla="*/ 405145 h 484018"/>
                <a:gd name="connsiteX5" fmla="*/ 33874 w 378891"/>
                <a:gd name="connsiteY5" fmla="*/ 483682 h 484018"/>
                <a:gd name="connsiteX6" fmla="*/ 0 w 378891"/>
                <a:gd name="connsiteY6" fmla="*/ 434194 h 484018"/>
                <a:gd name="connsiteX7" fmla="*/ 126396 w 378891"/>
                <a:gd name="connsiteY7" fmla="*/ 369861 h 484018"/>
                <a:gd name="connsiteX8" fmla="*/ 110847 w 378891"/>
                <a:gd name="connsiteY8" fmla="*/ 236618 h 484018"/>
                <a:gd name="connsiteX9" fmla="*/ 155585 w 378891"/>
                <a:gd name="connsiteY9" fmla="*/ 64247 h 484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891" h="484018">
                  <a:moveTo>
                    <a:pt x="155585" y="64247"/>
                  </a:moveTo>
                  <a:cubicBezTo>
                    <a:pt x="215787" y="-2981"/>
                    <a:pt x="310854" y="-19742"/>
                    <a:pt x="378891" y="24877"/>
                  </a:cubicBezTo>
                  <a:lnTo>
                    <a:pt x="340646" y="80848"/>
                  </a:lnTo>
                  <a:cubicBezTo>
                    <a:pt x="300436" y="55308"/>
                    <a:pt x="240330" y="61049"/>
                    <a:pt x="205560" y="110036"/>
                  </a:cubicBezTo>
                  <a:cubicBezTo>
                    <a:pt x="135724" y="208427"/>
                    <a:pt x="224249" y="339047"/>
                    <a:pt x="183339" y="405145"/>
                  </a:cubicBezTo>
                  <a:cubicBezTo>
                    <a:pt x="142429" y="471243"/>
                    <a:pt x="94266" y="486611"/>
                    <a:pt x="33874" y="483682"/>
                  </a:cubicBezTo>
                  <a:lnTo>
                    <a:pt x="0" y="434194"/>
                  </a:lnTo>
                  <a:cubicBezTo>
                    <a:pt x="36073" y="435943"/>
                    <a:pt x="97898" y="428385"/>
                    <a:pt x="126396" y="369861"/>
                  </a:cubicBezTo>
                  <a:cubicBezTo>
                    <a:pt x="142926" y="335914"/>
                    <a:pt x="105982" y="287554"/>
                    <a:pt x="110847" y="236618"/>
                  </a:cubicBezTo>
                  <a:cubicBezTo>
                    <a:pt x="95652" y="179635"/>
                    <a:pt x="111284" y="113718"/>
                    <a:pt x="155585" y="64247"/>
                  </a:cubicBezTo>
                  <a:close/>
                </a:path>
              </a:pathLst>
            </a:custGeom>
            <a:solidFill>
              <a:srgbClr val="50E6FF"/>
            </a:solidFill>
            <a:ln w="12700" cap="flat" cmpd="sng" algn="ctr">
              <a:noFill/>
              <a:prstDash val="solid"/>
              <a:miter lim="800000"/>
            </a:ln>
            <a:effectLst/>
          </p:spPr>
          <p:txBody>
            <a:bodyPr rtlCol="0" anchor="ctr"/>
            <a:lstStyle/>
            <a:p>
              <a:pPr algn="ctr">
                <a:defRPr/>
              </a:pPr>
              <a:endParaRPr lang="en-US" kern="0">
                <a:solidFill>
                  <a:prstClr val="black"/>
                </a:solidFill>
                <a:latin typeface="Calibri" panose="020F0502020204030204"/>
              </a:endParaRPr>
            </a:p>
          </p:txBody>
        </p:sp>
        <p:sp>
          <p:nvSpPr>
            <p:cNvPr id="114" name="Freeform: Shape 113">
              <a:extLst>
                <a:ext uri="{FF2B5EF4-FFF2-40B4-BE49-F238E27FC236}">
                  <a16:creationId xmlns:a16="http://schemas.microsoft.com/office/drawing/2014/main" id="{E5F8DD55-6C1A-47F9-BD27-721B8021E33E}"/>
                </a:ext>
              </a:extLst>
            </p:cNvPr>
            <p:cNvSpPr/>
            <p:nvPr/>
          </p:nvSpPr>
          <p:spPr>
            <a:xfrm rot="17864600">
              <a:off x="167841" y="1157646"/>
              <a:ext cx="1179870" cy="691874"/>
            </a:xfrm>
            <a:custGeom>
              <a:avLst/>
              <a:gdLst>
                <a:gd name="connsiteX0" fmla="*/ 1179870 w 1179870"/>
                <a:gd name="connsiteY0" fmla="*/ 106317 h 691874"/>
                <a:gd name="connsiteX1" fmla="*/ 1120858 w 1179870"/>
                <a:gd name="connsiteY1" fmla="*/ 141314 h 691874"/>
                <a:gd name="connsiteX2" fmla="*/ 959642 w 1179870"/>
                <a:gd name="connsiteY2" fmla="*/ 68212 h 691874"/>
                <a:gd name="connsiteX3" fmla="*/ 795807 w 1179870"/>
                <a:gd name="connsiteY3" fmla="*/ 132259 h 691874"/>
                <a:gd name="connsiteX4" fmla="*/ 739049 w 1179870"/>
                <a:gd name="connsiteY4" fmla="*/ 93641 h 691874"/>
                <a:gd name="connsiteX5" fmla="*/ 739376 w 1179870"/>
                <a:gd name="connsiteY5" fmla="*/ 93345 h 691874"/>
                <a:gd name="connsiteX6" fmla="*/ 696599 w 1179870"/>
                <a:gd name="connsiteY6" fmla="*/ 78181 h 691874"/>
                <a:gd name="connsiteX7" fmla="*/ 481737 w 1179870"/>
                <a:gd name="connsiteY7" fmla="*/ 91665 h 691874"/>
                <a:gd name="connsiteX8" fmla="*/ 310487 w 1179870"/>
                <a:gd name="connsiteY8" fmla="*/ 210838 h 691874"/>
                <a:gd name="connsiteX9" fmla="*/ 289246 w 1179870"/>
                <a:gd name="connsiteY9" fmla="*/ 241662 h 691874"/>
                <a:gd name="connsiteX10" fmla="*/ 291625 w 1179870"/>
                <a:gd name="connsiteY10" fmla="*/ 291429 h 691874"/>
                <a:gd name="connsiteX11" fmla="*/ 79952 w 1179870"/>
                <a:gd name="connsiteY11" fmla="*/ 415366 h 691874"/>
                <a:gd name="connsiteX12" fmla="*/ 104017 w 1179870"/>
                <a:gd name="connsiteY12" fmla="*/ 661383 h 691874"/>
                <a:gd name="connsiteX13" fmla="*/ 58866 w 1179870"/>
                <a:gd name="connsiteY13" fmla="*/ 691874 h 691874"/>
                <a:gd name="connsiteX14" fmla="*/ 31293 w 1179870"/>
                <a:gd name="connsiteY14" fmla="*/ 390981 h 691874"/>
                <a:gd name="connsiteX15" fmla="*/ 209138 w 1179870"/>
                <a:gd name="connsiteY15" fmla="*/ 248692 h 691874"/>
                <a:gd name="connsiteX16" fmla="*/ 221504 w 1179870"/>
                <a:gd name="connsiteY16" fmla="*/ 246889 h 691874"/>
                <a:gd name="connsiteX17" fmla="*/ 211700 w 1179870"/>
                <a:gd name="connsiteY17" fmla="*/ 242788 h 691874"/>
                <a:gd name="connsiteX18" fmla="*/ 462187 w 1179870"/>
                <a:gd name="connsiteY18" fmla="*/ 30346 h 691874"/>
                <a:gd name="connsiteX19" fmla="*/ 718135 w 1179870"/>
                <a:gd name="connsiteY19" fmla="*/ 17347 h 691874"/>
                <a:gd name="connsiteX20" fmla="*/ 795873 w 1179870"/>
                <a:gd name="connsiteY20" fmla="*/ 46452 h 691874"/>
                <a:gd name="connsiteX21" fmla="*/ 837702 w 1179870"/>
                <a:gd name="connsiteY21" fmla="*/ 23243 h 691874"/>
                <a:gd name="connsiteX22" fmla="*/ 961760 w 1179870"/>
                <a:gd name="connsiteY22" fmla="*/ 90 h 691874"/>
                <a:gd name="connsiteX23" fmla="*/ 1179870 w 1179870"/>
                <a:gd name="connsiteY23" fmla="*/ 106317 h 691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179870" h="691874">
                  <a:moveTo>
                    <a:pt x="1179870" y="106317"/>
                  </a:moveTo>
                  <a:lnTo>
                    <a:pt x="1120858" y="141314"/>
                  </a:lnTo>
                  <a:cubicBezTo>
                    <a:pt x="1083845" y="96756"/>
                    <a:pt x="1024047" y="69640"/>
                    <a:pt x="959642" y="68212"/>
                  </a:cubicBezTo>
                  <a:cubicBezTo>
                    <a:pt x="896198" y="66804"/>
                    <a:pt x="835610" y="90490"/>
                    <a:pt x="795807" y="132259"/>
                  </a:cubicBezTo>
                  <a:lnTo>
                    <a:pt x="739049" y="93641"/>
                  </a:lnTo>
                  <a:lnTo>
                    <a:pt x="739376" y="93345"/>
                  </a:lnTo>
                  <a:lnTo>
                    <a:pt x="696599" y="78181"/>
                  </a:lnTo>
                  <a:cubicBezTo>
                    <a:pt x="628006" y="61710"/>
                    <a:pt x="552866" y="66081"/>
                    <a:pt x="481737" y="91665"/>
                  </a:cubicBezTo>
                  <a:cubicBezTo>
                    <a:pt x="414388" y="115889"/>
                    <a:pt x="354941" y="157592"/>
                    <a:pt x="310487" y="210838"/>
                  </a:cubicBezTo>
                  <a:lnTo>
                    <a:pt x="289246" y="241662"/>
                  </a:lnTo>
                  <a:lnTo>
                    <a:pt x="291625" y="291429"/>
                  </a:lnTo>
                  <a:cubicBezTo>
                    <a:pt x="201091" y="292189"/>
                    <a:pt x="119973" y="339684"/>
                    <a:pt x="79952" y="415366"/>
                  </a:cubicBezTo>
                  <a:cubicBezTo>
                    <a:pt x="38662" y="493446"/>
                    <a:pt x="47962" y="588516"/>
                    <a:pt x="104017" y="661383"/>
                  </a:cubicBezTo>
                  <a:lnTo>
                    <a:pt x="58866" y="691874"/>
                  </a:lnTo>
                  <a:cubicBezTo>
                    <a:pt x="-8155" y="602707"/>
                    <a:pt x="-18789" y="486665"/>
                    <a:pt x="31293" y="390981"/>
                  </a:cubicBezTo>
                  <a:cubicBezTo>
                    <a:pt x="67911" y="321020"/>
                    <a:pt x="132600" y="270361"/>
                    <a:pt x="209138" y="248692"/>
                  </a:cubicBezTo>
                  <a:lnTo>
                    <a:pt x="221504" y="246889"/>
                  </a:lnTo>
                  <a:lnTo>
                    <a:pt x="211700" y="242788"/>
                  </a:lnTo>
                  <a:cubicBezTo>
                    <a:pt x="264027" y="145119"/>
                    <a:pt x="354404" y="68469"/>
                    <a:pt x="462187" y="30346"/>
                  </a:cubicBezTo>
                  <a:cubicBezTo>
                    <a:pt x="546843" y="404"/>
                    <a:pt x="636411" y="-3720"/>
                    <a:pt x="718135" y="17347"/>
                  </a:cubicBezTo>
                  <a:lnTo>
                    <a:pt x="795873" y="46452"/>
                  </a:lnTo>
                  <a:lnTo>
                    <a:pt x="837702" y="23243"/>
                  </a:lnTo>
                  <a:cubicBezTo>
                    <a:pt x="875890" y="7202"/>
                    <a:pt x="918312" y="-965"/>
                    <a:pt x="961760" y="90"/>
                  </a:cubicBezTo>
                  <a:cubicBezTo>
                    <a:pt x="1049626" y="2223"/>
                    <a:pt x="1130894" y="41803"/>
                    <a:pt x="1179870" y="106317"/>
                  </a:cubicBezTo>
                  <a:close/>
                </a:path>
              </a:pathLst>
            </a:custGeom>
            <a:solidFill>
              <a:srgbClr val="50E6FF"/>
            </a:solidFill>
            <a:ln w="12700" cap="flat" cmpd="sng" algn="ctr">
              <a:noFill/>
              <a:prstDash val="solid"/>
              <a:miter lim="800000"/>
            </a:ln>
            <a:effectLst/>
          </p:spPr>
          <p:txBody>
            <a:bodyPr rtlCol="0" anchor="ctr"/>
            <a:lstStyle/>
            <a:p>
              <a:pPr algn="ctr">
                <a:defRPr/>
              </a:pPr>
              <a:endParaRPr lang="en-US" kern="0">
                <a:solidFill>
                  <a:prstClr val="black"/>
                </a:solidFill>
                <a:latin typeface="Calibri" panose="020F0502020204030204"/>
              </a:endParaRPr>
            </a:p>
          </p:txBody>
        </p:sp>
      </p:grpSp>
      <p:sp>
        <p:nvSpPr>
          <p:cNvPr id="115" name="Title 3">
            <a:extLst>
              <a:ext uri="{FF2B5EF4-FFF2-40B4-BE49-F238E27FC236}">
                <a16:creationId xmlns:a16="http://schemas.microsoft.com/office/drawing/2014/main" id="{FF2A6D25-F510-4879-A7B8-D3468DEDA7C5}"/>
              </a:ext>
            </a:extLst>
          </p:cNvPr>
          <p:cNvSpPr txBox="1">
            <a:spLocks/>
          </p:cNvSpPr>
          <p:nvPr/>
        </p:nvSpPr>
        <p:spPr bwMode="auto">
          <a:xfrm>
            <a:off x="7868988" y="3712935"/>
            <a:ext cx="3140215" cy="830997"/>
          </a:xfrm>
          <a:prstGeom prst="rect">
            <a:avLst/>
          </a:prstGeom>
          <a:noFill/>
        </p:spPr>
        <p:txBody>
          <a:bodyPr vert="horz" wrap="square" lIns="0" tIns="0" rIns="0" bIns="0" rtlCol="0" anchor="ctr" anchorCtr="0">
            <a:sp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defTabSz="932472" fontAlgn="base">
              <a:spcAft>
                <a:spcPts val="600"/>
              </a:spcAft>
              <a:defRPr/>
            </a:pPr>
            <a:r>
              <a:rPr sz="2000" spc="0" dirty="0">
                <a:ln>
                  <a:noFill/>
                </a:ln>
                <a:gradFill>
                  <a:gsLst>
                    <a:gs pos="98947">
                      <a:srgbClr val="50E6FF"/>
                    </a:gs>
                    <a:gs pos="74000">
                      <a:srgbClr val="50E6FF"/>
                    </a:gs>
                  </a:gsLst>
                  <a:lin ang="18900000" scaled="1"/>
                </a:gradFill>
                <a:latin typeface="Segoe UI Semibold"/>
                <a:ea typeface="Segoe UI" pitchFamily="34" charset="0"/>
              </a:rPr>
              <a:t>Low organizational expertise in learning analytics and AI</a:t>
            </a:r>
          </a:p>
        </p:txBody>
      </p:sp>
      <p:pic>
        <p:nvPicPr>
          <p:cNvPr id="2" name="Picture 1">
            <a:extLst>
              <a:ext uri="{FF2B5EF4-FFF2-40B4-BE49-F238E27FC236}">
                <a16:creationId xmlns:a16="http://schemas.microsoft.com/office/drawing/2014/main" id="{97D29A8B-5B46-4C86-88AD-F8E241D18D3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73118" y="1163169"/>
            <a:ext cx="639093" cy="639093"/>
          </a:xfrm>
          <a:prstGeom prst="rect">
            <a:avLst/>
          </a:prstGeom>
        </p:spPr>
      </p:pic>
    </p:spTree>
    <p:extLst>
      <p:ext uri="{BB962C8B-B14F-4D97-AF65-F5344CB8AC3E}">
        <p14:creationId xmlns:p14="http://schemas.microsoft.com/office/powerpoint/2010/main" val="3873526259"/>
      </p:ext>
    </p:extLst>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sp>
        <p:nvSpPr>
          <p:cNvPr id="44" name="Title 3">
            <a:extLst>
              <a:ext uri="{FF2B5EF4-FFF2-40B4-BE49-F238E27FC236}">
                <a16:creationId xmlns:a16="http://schemas.microsoft.com/office/drawing/2014/main" id="{58B4C014-3927-48E5-8C56-F345727CA8DE}"/>
              </a:ext>
            </a:extLst>
          </p:cNvPr>
          <p:cNvSpPr txBox="1">
            <a:spLocks/>
          </p:cNvSpPr>
          <p:nvPr/>
        </p:nvSpPr>
        <p:spPr>
          <a:xfrm>
            <a:off x="352425" y="2082814"/>
            <a:ext cx="11570857" cy="583537"/>
          </a:xfrm>
          <a:prstGeom prst="rect">
            <a:avLst/>
          </a:prstGeom>
        </p:spPr>
        <p:txBody>
          <a:bodyPr lIns="0" tIns="0" rIns="0" bIns="0"/>
          <a:lstStyle>
            <a:lvl1pPr algn="l" defTabSz="582790" rtl="0" eaLnBrk="1" latinLnBrk="0" hangingPunct="1">
              <a:lnSpc>
                <a:spcPct val="85000"/>
              </a:lnSpc>
              <a:spcBef>
                <a:spcPct val="0"/>
              </a:spcBef>
              <a:buNone/>
              <a:defRPr lang="en-US" sz="2999" b="0" kern="1200" cap="none" spc="-64" baseline="0" dirty="0" smtClean="0">
                <a:ln w="3175">
                  <a:noFill/>
                </a:ln>
                <a:solidFill>
                  <a:schemeClr val="tx2"/>
                </a:solidFill>
                <a:effectLst/>
                <a:latin typeface="+mj-lt"/>
                <a:ea typeface="+mn-ea"/>
                <a:cs typeface="Segoe UI" pitchFamily="34" charset="0"/>
              </a:defRPr>
            </a:lvl1pPr>
          </a:lstStyle>
          <a:p>
            <a:pPr marL="0" marR="0" lvl="0" indent="0" algn="l" defTabSz="437093" rtl="0" eaLnBrk="1" fontAlgn="auto" latinLnBrk="0" hangingPunct="1">
              <a:lnSpc>
                <a:spcPct val="75000"/>
              </a:lnSpc>
              <a:spcBef>
                <a:spcPct val="0"/>
              </a:spcBef>
              <a:spcAft>
                <a:spcPts val="0"/>
              </a:spcAft>
              <a:buClrTx/>
              <a:buSzTx/>
              <a:buFontTx/>
              <a:buNone/>
              <a:tabLst/>
              <a:defRPr/>
            </a:pPr>
            <a:r>
              <a:rPr lang="en-US" sz="6000" spc="-113" dirty="0">
                <a:solidFill>
                  <a:schemeClr val="bg1"/>
                </a:solidFill>
                <a:latin typeface="Segoe UI"/>
                <a:sym typeface="Helvetica Light"/>
              </a:rPr>
              <a:t>What is </a:t>
            </a:r>
            <a:r>
              <a:rPr kumimoji="0" lang="en-US" sz="6000" b="0" i="0" u="none" strike="noStrike" kern="1200" cap="none" spc="-113" normalizeH="0" baseline="0" noProof="0" dirty="0">
                <a:ln w="3175">
                  <a:noFill/>
                </a:ln>
                <a:solidFill>
                  <a:srgbClr val="FFC000"/>
                </a:solidFill>
                <a:effectLst/>
                <a:uLnTx/>
                <a:uFillTx/>
                <a:latin typeface="Segoe UI"/>
                <a:ea typeface="+mn-ea"/>
                <a:cs typeface="Segoe UI" pitchFamily="34" charset="0"/>
                <a:sym typeface="Helvetica Light"/>
              </a:rPr>
              <a:t>Open Education Analytics</a:t>
            </a:r>
            <a:endParaRPr kumimoji="0" lang="en-US" sz="6750" b="0" i="0" u="none" strike="noStrike" kern="1200" cap="none" spc="-113" normalizeH="0" baseline="0" noProof="0" dirty="0">
              <a:ln w="3175">
                <a:noFill/>
              </a:ln>
              <a:solidFill>
                <a:srgbClr val="FFC000"/>
              </a:solidFill>
              <a:effectLst/>
              <a:uLnTx/>
              <a:uFillTx/>
              <a:latin typeface="Segoe UI"/>
              <a:ea typeface="+mn-ea"/>
              <a:cs typeface="Segoe UI" pitchFamily="34" charset="0"/>
              <a:sym typeface="Helvetica Light"/>
            </a:endParaRPr>
          </a:p>
        </p:txBody>
      </p:sp>
      <p:sp>
        <p:nvSpPr>
          <p:cNvPr id="45" name="Rectangle 44">
            <a:extLst>
              <a:ext uri="{FF2B5EF4-FFF2-40B4-BE49-F238E27FC236}">
                <a16:creationId xmlns:a16="http://schemas.microsoft.com/office/drawing/2014/main" id="{4B1468F1-E206-45B7-AC28-141CFDFAD6DE}"/>
              </a:ext>
            </a:extLst>
          </p:cNvPr>
          <p:cNvSpPr/>
          <p:nvPr/>
        </p:nvSpPr>
        <p:spPr>
          <a:xfrm>
            <a:off x="812975" y="4410444"/>
            <a:ext cx="2204209" cy="13849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410765" rtl="0" eaLnBrk="1" fontAlgn="auto" latinLnBrk="0" hangingPunct="0">
              <a:lnSpc>
                <a:spcPct val="90000"/>
              </a:lnSpc>
              <a:spcBef>
                <a:spcPts val="0"/>
              </a:spcBef>
              <a:spcAft>
                <a:spcPts val="0"/>
              </a:spcAft>
              <a:buClrTx/>
              <a:buSzTx/>
              <a:buFontTx/>
              <a:buNone/>
              <a:tabLst/>
              <a:defRPr/>
            </a:pPr>
            <a:r>
              <a:rPr lang="en-US" sz="2000" kern="0" dirty="0">
                <a:solidFill>
                  <a:schemeClr val="bg1"/>
                </a:solidFill>
                <a:latin typeface="Segoe UI"/>
                <a:sym typeface="Helvetica Light"/>
              </a:rPr>
              <a:t>OPEN EDUCATION ANALYTICS TECHNICAL RESOURCES AND COMMUNITY</a:t>
            </a:r>
            <a:endParaRPr kumimoji="0" lang="en-US" sz="2000" i="0" u="none" strike="noStrike" kern="0" cap="none" spc="0" normalizeH="0" baseline="0" noProof="0" dirty="0">
              <a:ln>
                <a:noFill/>
              </a:ln>
              <a:solidFill>
                <a:schemeClr val="bg1"/>
              </a:solidFill>
              <a:effectLst/>
              <a:uLnTx/>
              <a:uFillTx/>
              <a:latin typeface="Segoe UI"/>
              <a:ea typeface="+mn-ea"/>
              <a:cs typeface="+mn-cs"/>
              <a:sym typeface="Helvetica Light"/>
            </a:endParaRPr>
          </a:p>
        </p:txBody>
      </p:sp>
      <p:sp>
        <p:nvSpPr>
          <p:cNvPr id="46" name="Rectangle 45">
            <a:extLst>
              <a:ext uri="{FF2B5EF4-FFF2-40B4-BE49-F238E27FC236}">
                <a16:creationId xmlns:a16="http://schemas.microsoft.com/office/drawing/2014/main" id="{BC19611F-1792-438F-8C65-0D7B256D8E4C}"/>
              </a:ext>
            </a:extLst>
          </p:cNvPr>
          <p:cNvSpPr/>
          <p:nvPr/>
        </p:nvSpPr>
        <p:spPr>
          <a:xfrm>
            <a:off x="6756537" y="4412811"/>
            <a:ext cx="1926717" cy="13849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410765" rtl="0" eaLnBrk="1" fontAlgn="auto" latinLnBrk="0" hangingPunct="0">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solidFill>
                  <a:schemeClr val="bg1"/>
                </a:solidFill>
                <a:effectLst/>
                <a:uLnTx/>
                <a:uFillTx/>
                <a:latin typeface="Segoe UI"/>
                <a:ea typeface="+mn-ea"/>
                <a:cs typeface="+mn-cs"/>
                <a:sym typeface="Helvetica Light"/>
              </a:rPr>
              <a:t>PRINCIPLES OF RESPONSIBLE DATA AND AI APPLIED TO EDUCATION</a:t>
            </a:r>
          </a:p>
        </p:txBody>
      </p:sp>
      <p:sp>
        <p:nvSpPr>
          <p:cNvPr id="47" name="Rectangle 46">
            <a:extLst>
              <a:ext uri="{FF2B5EF4-FFF2-40B4-BE49-F238E27FC236}">
                <a16:creationId xmlns:a16="http://schemas.microsoft.com/office/drawing/2014/main" id="{DC263BF8-1FD9-4948-82E2-FF424A578752}"/>
              </a:ext>
            </a:extLst>
          </p:cNvPr>
          <p:cNvSpPr/>
          <p:nvPr/>
        </p:nvSpPr>
        <p:spPr>
          <a:xfrm>
            <a:off x="3703211" y="4410444"/>
            <a:ext cx="2379135" cy="13849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410765" rtl="0" eaLnBrk="1" fontAlgn="auto" latinLnBrk="0" hangingPunct="0">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solidFill>
                  <a:schemeClr val="bg1"/>
                </a:solidFill>
                <a:effectLst/>
                <a:uLnTx/>
                <a:uFillTx/>
                <a:latin typeface="Segoe UI"/>
                <a:ea typeface="+mn-ea"/>
                <a:cs typeface="+mn-cs"/>
                <a:sym typeface="Helvetica Light"/>
              </a:rPr>
              <a:t>ROLE AND TECH TRAINING: CAPACITY-BUILDING ON LEARNING ANALYTICS AND AI</a:t>
            </a:r>
          </a:p>
        </p:txBody>
      </p:sp>
      <p:sp>
        <p:nvSpPr>
          <p:cNvPr id="48" name="Rectangle 47">
            <a:extLst>
              <a:ext uri="{FF2B5EF4-FFF2-40B4-BE49-F238E27FC236}">
                <a16:creationId xmlns:a16="http://schemas.microsoft.com/office/drawing/2014/main" id="{C9AB05BF-8CA0-4E33-A584-8A6CC3B2CC17}"/>
              </a:ext>
            </a:extLst>
          </p:cNvPr>
          <p:cNvSpPr/>
          <p:nvPr/>
        </p:nvSpPr>
        <p:spPr>
          <a:xfrm>
            <a:off x="9585688" y="4412811"/>
            <a:ext cx="1947333" cy="13849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410765" rtl="0" eaLnBrk="1" fontAlgn="auto" latinLnBrk="0" hangingPunct="0">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solidFill>
                  <a:schemeClr val="bg1"/>
                </a:solidFill>
                <a:effectLst/>
                <a:uLnTx/>
                <a:uFillTx/>
                <a:latin typeface="Segoe UI"/>
                <a:ea typeface="+mn-ea"/>
                <a:cs typeface="+mn-cs"/>
                <a:sym typeface="Helvetica Light"/>
              </a:rPr>
              <a:t>SHARED LEARNING ANALYTICS AND AI USE CASES IN COMMUNITY</a:t>
            </a:r>
          </a:p>
        </p:txBody>
      </p:sp>
      <p:grpSp>
        <p:nvGrpSpPr>
          <p:cNvPr id="49" name="Group 48">
            <a:extLst>
              <a:ext uri="{FF2B5EF4-FFF2-40B4-BE49-F238E27FC236}">
                <a16:creationId xmlns:a16="http://schemas.microsoft.com/office/drawing/2014/main" id="{A0640A6F-9E62-4EB1-8C3C-B77327570E37}"/>
              </a:ext>
            </a:extLst>
          </p:cNvPr>
          <p:cNvGrpSpPr/>
          <p:nvPr/>
        </p:nvGrpSpPr>
        <p:grpSpPr>
          <a:xfrm>
            <a:off x="1626107" y="3465668"/>
            <a:ext cx="655770" cy="738836"/>
            <a:chOff x="-660196" y="6905559"/>
            <a:chExt cx="357610" cy="402908"/>
          </a:xfrm>
        </p:grpSpPr>
        <p:sp>
          <p:nvSpPr>
            <p:cNvPr id="50" name="Freeform: Shape 49">
              <a:extLst>
                <a:ext uri="{FF2B5EF4-FFF2-40B4-BE49-F238E27FC236}">
                  <a16:creationId xmlns:a16="http://schemas.microsoft.com/office/drawing/2014/main" id="{C4D1156F-0D5E-43FD-916A-27001682D1E9}"/>
                </a:ext>
              </a:extLst>
            </p:cNvPr>
            <p:cNvSpPr/>
            <p:nvPr/>
          </p:nvSpPr>
          <p:spPr>
            <a:xfrm>
              <a:off x="-619768" y="6971282"/>
              <a:ext cx="276225" cy="276225"/>
            </a:xfrm>
            <a:custGeom>
              <a:avLst/>
              <a:gdLst>
                <a:gd name="connsiteX0" fmla="*/ 273758 w 276225"/>
                <a:gd name="connsiteY0" fmla="*/ 140408 h 276225"/>
                <a:gd name="connsiteX1" fmla="*/ 140408 w 276225"/>
                <a:gd name="connsiteY1" fmla="*/ 273758 h 276225"/>
                <a:gd name="connsiteX2" fmla="*/ 7058 w 276225"/>
                <a:gd name="connsiteY2" fmla="*/ 140408 h 276225"/>
                <a:gd name="connsiteX3" fmla="*/ 140408 w 276225"/>
                <a:gd name="connsiteY3" fmla="*/ 7058 h 276225"/>
                <a:gd name="connsiteX4" fmla="*/ 273758 w 276225"/>
                <a:gd name="connsiteY4" fmla="*/ 140408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273758" y="140408"/>
                  </a:moveTo>
                  <a:cubicBezTo>
                    <a:pt x="273758" y="213751"/>
                    <a:pt x="213751" y="273758"/>
                    <a:pt x="140408" y="273758"/>
                  </a:cubicBezTo>
                  <a:cubicBezTo>
                    <a:pt x="67066" y="273758"/>
                    <a:pt x="7058" y="213751"/>
                    <a:pt x="7058" y="140408"/>
                  </a:cubicBezTo>
                  <a:cubicBezTo>
                    <a:pt x="7058" y="67066"/>
                    <a:pt x="67066" y="7058"/>
                    <a:pt x="140408" y="7058"/>
                  </a:cubicBezTo>
                  <a:cubicBezTo>
                    <a:pt x="213751" y="7058"/>
                    <a:pt x="273758" y="66113"/>
                    <a:pt x="273758" y="140408"/>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51" name="Freeform: Shape 50">
              <a:extLst>
                <a:ext uri="{FF2B5EF4-FFF2-40B4-BE49-F238E27FC236}">
                  <a16:creationId xmlns:a16="http://schemas.microsoft.com/office/drawing/2014/main" id="{F8DD2AC5-6C9C-4ED6-A7CE-467B88AEA9C1}"/>
                </a:ext>
              </a:extLst>
            </p:cNvPr>
            <p:cNvSpPr/>
            <p:nvPr/>
          </p:nvSpPr>
          <p:spPr>
            <a:xfrm>
              <a:off x="-321636" y="7060817"/>
              <a:ext cx="19050" cy="85725"/>
            </a:xfrm>
            <a:custGeom>
              <a:avLst/>
              <a:gdLst>
                <a:gd name="connsiteX0" fmla="*/ 7058 w 19050"/>
                <a:gd name="connsiteY0" fmla="*/ 7058 h 85725"/>
                <a:gd name="connsiteX1" fmla="*/ 12773 w 19050"/>
                <a:gd name="connsiteY1" fmla="*/ 50873 h 85725"/>
                <a:gd name="connsiteX2" fmla="*/ 8963 w 19050"/>
                <a:gd name="connsiteY2" fmla="*/ 88021 h 85725"/>
              </a:gdLst>
              <a:ahLst/>
              <a:cxnLst>
                <a:cxn ang="0">
                  <a:pos x="connsiteX0" y="connsiteY0"/>
                </a:cxn>
                <a:cxn ang="0">
                  <a:pos x="connsiteX1" y="connsiteY1"/>
                </a:cxn>
                <a:cxn ang="0">
                  <a:pos x="connsiteX2" y="connsiteY2"/>
                </a:cxn>
              </a:cxnLst>
              <a:rect l="l" t="t" r="r" b="b"/>
              <a:pathLst>
                <a:path w="19050" h="85725">
                  <a:moveTo>
                    <a:pt x="7058" y="7058"/>
                  </a:moveTo>
                  <a:cubicBezTo>
                    <a:pt x="10868" y="21346"/>
                    <a:pt x="12773" y="35633"/>
                    <a:pt x="12773" y="50873"/>
                  </a:cubicBezTo>
                  <a:cubicBezTo>
                    <a:pt x="12773" y="63256"/>
                    <a:pt x="11821" y="75638"/>
                    <a:pt x="8963" y="88021"/>
                  </a:cubicBezTo>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52" name="Freeform: Shape 51">
              <a:extLst>
                <a:ext uri="{FF2B5EF4-FFF2-40B4-BE49-F238E27FC236}">
                  <a16:creationId xmlns:a16="http://schemas.microsoft.com/office/drawing/2014/main" id="{1FBC0B22-A992-4C8E-9162-1B173176B94B}"/>
                </a:ext>
              </a:extLst>
            </p:cNvPr>
            <p:cNvSpPr/>
            <p:nvPr/>
          </p:nvSpPr>
          <p:spPr>
            <a:xfrm>
              <a:off x="-441651" y="6939849"/>
              <a:ext cx="76200" cy="47625"/>
            </a:xfrm>
            <a:custGeom>
              <a:avLst/>
              <a:gdLst>
                <a:gd name="connsiteX0" fmla="*/ 7058 w 76200"/>
                <a:gd name="connsiteY0" fmla="*/ 7058 h 47625"/>
                <a:gd name="connsiteX1" fmla="*/ 47063 w 76200"/>
                <a:gd name="connsiteY1" fmla="*/ 24203 h 47625"/>
                <a:gd name="connsiteX2" fmla="*/ 76591 w 76200"/>
                <a:gd name="connsiteY2" fmla="*/ 46111 h 47625"/>
              </a:gdLst>
              <a:ahLst/>
              <a:cxnLst>
                <a:cxn ang="0">
                  <a:pos x="connsiteX0" y="connsiteY0"/>
                </a:cxn>
                <a:cxn ang="0">
                  <a:pos x="connsiteX1" y="connsiteY1"/>
                </a:cxn>
                <a:cxn ang="0">
                  <a:pos x="connsiteX2" y="connsiteY2"/>
                </a:cxn>
              </a:cxnLst>
              <a:rect l="l" t="t" r="r" b="b"/>
              <a:pathLst>
                <a:path w="76200" h="47625">
                  <a:moveTo>
                    <a:pt x="7058" y="7058"/>
                  </a:moveTo>
                  <a:cubicBezTo>
                    <a:pt x="20393" y="10868"/>
                    <a:pt x="34681" y="16583"/>
                    <a:pt x="47063" y="24203"/>
                  </a:cubicBezTo>
                  <a:cubicBezTo>
                    <a:pt x="57541" y="30871"/>
                    <a:pt x="68018" y="37538"/>
                    <a:pt x="76591" y="46111"/>
                  </a:cubicBezTo>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71" name="Freeform: Shape 70">
              <a:extLst>
                <a:ext uri="{FF2B5EF4-FFF2-40B4-BE49-F238E27FC236}">
                  <a16:creationId xmlns:a16="http://schemas.microsoft.com/office/drawing/2014/main" id="{30541140-8E5E-4A7B-83A0-B4CBD9F3255C}"/>
                </a:ext>
              </a:extLst>
            </p:cNvPr>
            <p:cNvSpPr/>
            <p:nvPr/>
          </p:nvSpPr>
          <p:spPr>
            <a:xfrm>
              <a:off x="-606433" y="6941754"/>
              <a:ext cx="76200" cy="47625"/>
            </a:xfrm>
            <a:custGeom>
              <a:avLst/>
              <a:gdLst>
                <a:gd name="connsiteX0" fmla="*/ 7058 w 76200"/>
                <a:gd name="connsiteY0" fmla="*/ 48968 h 47625"/>
                <a:gd name="connsiteX1" fmla="*/ 41348 w 76200"/>
                <a:gd name="connsiteY1" fmla="*/ 22298 h 47625"/>
                <a:gd name="connsiteX2" fmla="*/ 75638 w 76200"/>
                <a:gd name="connsiteY2" fmla="*/ 7058 h 47625"/>
              </a:gdLst>
              <a:ahLst/>
              <a:cxnLst>
                <a:cxn ang="0">
                  <a:pos x="connsiteX0" y="connsiteY0"/>
                </a:cxn>
                <a:cxn ang="0">
                  <a:pos x="connsiteX1" y="connsiteY1"/>
                </a:cxn>
                <a:cxn ang="0">
                  <a:pos x="connsiteX2" y="connsiteY2"/>
                </a:cxn>
              </a:cxnLst>
              <a:rect l="l" t="t" r="r" b="b"/>
              <a:pathLst>
                <a:path w="76200" h="47625">
                  <a:moveTo>
                    <a:pt x="7058" y="48968"/>
                  </a:moveTo>
                  <a:cubicBezTo>
                    <a:pt x="17536" y="38491"/>
                    <a:pt x="28966" y="29918"/>
                    <a:pt x="41348" y="22298"/>
                  </a:cubicBezTo>
                  <a:cubicBezTo>
                    <a:pt x="51826" y="15631"/>
                    <a:pt x="63256" y="10868"/>
                    <a:pt x="75638" y="7058"/>
                  </a:cubicBezTo>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92" name="Freeform: Shape 91">
              <a:extLst>
                <a:ext uri="{FF2B5EF4-FFF2-40B4-BE49-F238E27FC236}">
                  <a16:creationId xmlns:a16="http://schemas.microsoft.com/office/drawing/2014/main" id="{8B7A3C2C-DEBA-4D4A-B66D-6E4B735932DC}"/>
                </a:ext>
              </a:extLst>
            </p:cNvPr>
            <p:cNvSpPr/>
            <p:nvPr/>
          </p:nvSpPr>
          <p:spPr>
            <a:xfrm>
              <a:off x="-656916" y="7066532"/>
              <a:ext cx="19050" cy="85725"/>
            </a:xfrm>
            <a:custGeom>
              <a:avLst/>
              <a:gdLst>
                <a:gd name="connsiteX0" fmla="*/ 12773 w 19050"/>
                <a:gd name="connsiteY0" fmla="*/ 88021 h 85725"/>
                <a:gd name="connsiteX1" fmla="*/ 7058 w 19050"/>
                <a:gd name="connsiteY1" fmla="*/ 44206 h 85725"/>
                <a:gd name="connsiteX2" fmla="*/ 10868 w 19050"/>
                <a:gd name="connsiteY2" fmla="*/ 7058 h 85725"/>
              </a:gdLst>
              <a:ahLst/>
              <a:cxnLst>
                <a:cxn ang="0">
                  <a:pos x="connsiteX0" y="connsiteY0"/>
                </a:cxn>
                <a:cxn ang="0">
                  <a:pos x="connsiteX1" y="connsiteY1"/>
                </a:cxn>
                <a:cxn ang="0">
                  <a:pos x="connsiteX2" y="connsiteY2"/>
                </a:cxn>
              </a:cxnLst>
              <a:rect l="l" t="t" r="r" b="b"/>
              <a:pathLst>
                <a:path w="19050" h="85725">
                  <a:moveTo>
                    <a:pt x="12773" y="88021"/>
                  </a:moveTo>
                  <a:cubicBezTo>
                    <a:pt x="8963" y="73733"/>
                    <a:pt x="7058" y="59446"/>
                    <a:pt x="7058" y="44206"/>
                  </a:cubicBezTo>
                  <a:cubicBezTo>
                    <a:pt x="7058" y="31823"/>
                    <a:pt x="8011" y="19441"/>
                    <a:pt x="10868" y="7058"/>
                  </a:cubicBezTo>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93" name="Freeform: Shape 92">
              <a:extLst>
                <a:ext uri="{FF2B5EF4-FFF2-40B4-BE49-F238E27FC236}">
                  <a16:creationId xmlns:a16="http://schemas.microsoft.com/office/drawing/2014/main" id="{16A2BFDF-D334-40C5-A33D-167EB3B5115E}"/>
                </a:ext>
              </a:extLst>
            </p:cNvPr>
            <p:cNvSpPr/>
            <p:nvPr/>
          </p:nvSpPr>
          <p:spPr>
            <a:xfrm>
              <a:off x="-600718" y="7229409"/>
              <a:ext cx="76200" cy="47625"/>
            </a:xfrm>
            <a:custGeom>
              <a:avLst/>
              <a:gdLst>
                <a:gd name="connsiteX0" fmla="*/ 76591 w 76200"/>
                <a:gd name="connsiteY0" fmla="*/ 46111 h 47625"/>
                <a:gd name="connsiteX1" fmla="*/ 36586 w 76200"/>
                <a:gd name="connsiteY1" fmla="*/ 28966 h 47625"/>
                <a:gd name="connsiteX2" fmla="*/ 7058 w 76200"/>
                <a:gd name="connsiteY2" fmla="*/ 7058 h 47625"/>
              </a:gdLst>
              <a:ahLst/>
              <a:cxnLst>
                <a:cxn ang="0">
                  <a:pos x="connsiteX0" y="connsiteY0"/>
                </a:cxn>
                <a:cxn ang="0">
                  <a:pos x="connsiteX1" y="connsiteY1"/>
                </a:cxn>
                <a:cxn ang="0">
                  <a:pos x="connsiteX2" y="connsiteY2"/>
                </a:cxn>
              </a:cxnLst>
              <a:rect l="l" t="t" r="r" b="b"/>
              <a:pathLst>
                <a:path w="76200" h="47625">
                  <a:moveTo>
                    <a:pt x="76591" y="46111"/>
                  </a:moveTo>
                  <a:cubicBezTo>
                    <a:pt x="63256" y="42301"/>
                    <a:pt x="48968" y="36586"/>
                    <a:pt x="36586" y="28966"/>
                  </a:cubicBezTo>
                  <a:cubicBezTo>
                    <a:pt x="26108" y="22298"/>
                    <a:pt x="15631" y="15631"/>
                    <a:pt x="7058" y="7058"/>
                  </a:cubicBezTo>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94" name="Freeform: Shape 93">
              <a:extLst>
                <a:ext uri="{FF2B5EF4-FFF2-40B4-BE49-F238E27FC236}">
                  <a16:creationId xmlns:a16="http://schemas.microsoft.com/office/drawing/2014/main" id="{475849CC-A7B0-48DD-BCBE-8C3D1038B884}"/>
                </a:ext>
              </a:extLst>
            </p:cNvPr>
            <p:cNvSpPr/>
            <p:nvPr/>
          </p:nvSpPr>
          <p:spPr>
            <a:xfrm>
              <a:off x="-434983" y="7224647"/>
              <a:ext cx="76200" cy="47625"/>
            </a:xfrm>
            <a:custGeom>
              <a:avLst/>
              <a:gdLst>
                <a:gd name="connsiteX0" fmla="*/ 75638 w 76200"/>
                <a:gd name="connsiteY0" fmla="*/ 7058 h 47625"/>
                <a:gd name="connsiteX1" fmla="*/ 41348 w 76200"/>
                <a:gd name="connsiteY1" fmla="*/ 33728 h 47625"/>
                <a:gd name="connsiteX2" fmla="*/ 7058 w 76200"/>
                <a:gd name="connsiteY2" fmla="*/ 48968 h 47625"/>
              </a:gdLst>
              <a:ahLst/>
              <a:cxnLst>
                <a:cxn ang="0">
                  <a:pos x="connsiteX0" y="connsiteY0"/>
                </a:cxn>
                <a:cxn ang="0">
                  <a:pos x="connsiteX1" y="connsiteY1"/>
                </a:cxn>
                <a:cxn ang="0">
                  <a:pos x="connsiteX2" y="connsiteY2"/>
                </a:cxn>
              </a:cxnLst>
              <a:rect l="l" t="t" r="r" b="b"/>
              <a:pathLst>
                <a:path w="76200" h="47625">
                  <a:moveTo>
                    <a:pt x="75638" y="7058"/>
                  </a:moveTo>
                  <a:cubicBezTo>
                    <a:pt x="65161" y="17536"/>
                    <a:pt x="53731" y="26108"/>
                    <a:pt x="41348" y="33728"/>
                  </a:cubicBezTo>
                  <a:cubicBezTo>
                    <a:pt x="30871" y="40396"/>
                    <a:pt x="19441" y="45158"/>
                    <a:pt x="7058" y="48968"/>
                  </a:cubicBezTo>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95" name="Freeform: Shape 94">
              <a:extLst>
                <a:ext uri="{FF2B5EF4-FFF2-40B4-BE49-F238E27FC236}">
                  <a16:creationId xmlns:a16="http://schemas.microsoft.com/office/drawing/2014/main" id="{D4D65CB4-FCD1-4C16-8E63-A6D08E768996}"/>
                </a:ext>
              </a:extLst>
            </p:cNvPr>
            <p:cNvSpPr/>
            <p:nvPr/>
          </p:nvSpPr>
          <p:spPr>
            <a:xfrm>
              <a:off x="-586431" y="7017002"/>
              <a:ext cx="209550" cy="38100"/>
            </a:xfrm>
            <a:custGeom>
              <a:avLst/>
              <a:gdLst>
                <a:gd name="connsiteX0" fmla="*/ 207083 w 209550"/>
                <a:gd name="connsiteY0" fmla="*/ 7058 h 38100"/>
                <a:gd name="connsiteX1" fmla="*/ 107071 w 209550"/>
                <a:gd name="connsiteY1" fmla="*/ 34681 h 38100"/>
                <a:gd name="connsiteX2" fmla="*/ 7058 w 209550"/>
                <a:gd name="connsiteY2" fmla="*/ 7058 h 38100"/>
              </a:gdLst>
              <a:ahLst/>
              <a:cxnLst>
                <a:cxn ang="0">
                  <a:pos x="connsiteX0" y="connsiteY0"/>
                </a:cxn>
                <a:cxn ang="0">
                  <a:pos x="connsiteX1" y="connsiteY1"/>
                </a:cxn>
                <a:cxn ang="0">
                  <a:pos x="connsiteX2" y="connsiteY2"/>
                </a:cxn>
              </a:cxnLst>
              <a:rect l="l" t="t" r="r" b="b"/>
              <a:pathLst>
                <a:path w="209550" h="38100">
                  <a:moveTo>
                    <a:pt x="207083" y="7058"/>
                  </a:moveTo>
                  <a:cubicBezTo>
                    <a:pt x="179461" y="24203"/>
                    <a:pt x="144218" y="34681"/>
                    <a:pt x="107071" y="34681"/>
                  </a:cubicBezTo>
                  <a:cubicBezTo>
                    <a:pt x="68971" y="34681"/>
                    <a:pt x="34681" y="24203"/>
                    <a:pt x="7058" y="7058"/>
                  </a:cubicBezTo>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97" name="Freeform: Shape 96">
              <a:extLst>
                <a:ext uri="{FF2B5EF4-FFF2-40B4-BE49-F238E27FC236}">
                  <a16:creationId xmlns:a16="http://schemas.microsoft.com/office/drawing/2014/main" id="{B7780104-A608-4F93-B0AE-3691E10C0BE1}"/>
                </a:ext>
              </a:extLst>
            </p:cNvPr>
            <p:cNvSpPr/>
            <p:nvPr/>
          </p:nvSpPr>
          <p:spPr>
            <a:xfrm>
              <a:off x="-586431" y="7164639"/>
              <a:ext cx="209550" cy="38100"/>
            </a:xfrm>
            <a:custGeom>
              <a:avLst/>
              <a:gdLst>
                <a:gd name="connsiteX0" fmla="*/ 7058 w 209550"/>
                <a:gd name="connsiteY0" fmla="*/ 34681 h 38100"/>
                <a:gd name="connsiteX1" fmla="*/ 107071 w 209550"/>
                <a:gd name="connsiteY1" fmla="*/ 7058 h 38100"/>
                <a:gd name="connsiteX2" fmla="*/ 207083 w 209550"/>
                <a:gd name="connsiteY2" fmla="*/ 34681 h 38100"/>
              </a:gdLst>
              <a:ahLst/>
              <a:cxnLst>
                <a:cxn ang="0">
                  <a:pos x="connsiteX0" y="connsiteY0"/>
                </a:cxn>
                <a:cxn ang="0">
                  <a:pos x="connsiteX1" y="connsiteY1"/>
                </a:cxn>
                <a:cxn ang="0">
                  <a:pos x="connsiteX2" y="connsiteY2"/>
                </a:cxn>
              </a:cxnLst>
              <a:rect l="l" t="t" r="r" b="b"/>
              <a:pathLst>
                <a:path w="209550" h="38100">
                  <a:moveTo>
                    <a:pt x="7058" y="34681"/>
                  </a:moveTo>
                  <a:cubicBezTo>
                    <a:pt x="34681" y="17536"/>
                    <a:pt x="69923" y="7058"/>
                    <a:pt x="107071" y="7058"/>
                  </a:cubicBezTo>
                  <a:cubicBezTo>
                    <a:pt x="145171" y="7058"/>
                    <a:pt x="179461" y="17536"/>
                    <a:pt x="207083" y="34681"/>
                  </a:cubicBezTo>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100" name="Freeform: Shape 99">
              <a:extLst>
                <a:ext uri="{FF2B5EF4-FFF2-40B4-BE49-F238E27FC236}">
                  <a16:creationId xmlns:a16="http://schemas.microsoft.com/office/drawing/2014/main" id="{2605F8BD-8C5C-4EBC-B9AC-F8AF9097783F}"/>
                </a:ext>
              </a:extLst>
            </p:cNvPr>
            <p:cNvSpPr/>
            <p:nvPr/>
          </p:nvSpPr>
          <p:spPr>
            <a:xfrm>
              <a:off x="-560713" y="6971282"/>
              <a:ext cx="161925" cy="276225"/>
            </a:xfrm>
            <a:custGeom>
              <a:avLst/>
              <a:gdLst>
                <a:gd name="connsiteX0" fmla="*/ 155648 w 161925"/>
                <a:gd name="connsiteY0" fmla="*/ 140408 h 276225"/>
                <a:gd name="connsiteX1" fmla="*/ 81353 w 161925"/>
                <a:gd name="connsiteY1" fmla="*/ 273758 h 276225"/>
                <a:gd name="connsiteX2" fmla="*/ 7058 w 161925"/>
                <a:gd name="connsiteY2" fmla="*/ 140408 h 276225"/>
                <a:gd name="connsiteX3" fmla="*/ 81353 w 161925"/>
                <a:gd name="connsiteY3" fmla="*/ 7058 h 276225"/>
                <a:gd name="connsiteX4" fmla="*/ 155648 w 161925"/>
                <a:gd name="connsiteY4" fmla="*/ 140408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25" h="276225">
                  <a:moveTo>
                    <a:pt x="155648" y="140408"/>
                  </a:moveTo>
                  <a:cubicBezTo>
                    <a:pt x="155648" y="213751"/>
                    <a:pt x="122311" y="273758"/>
                    <a:pt x="81353" y="273758"/>
                  </a:cubicBezTo>
                  <a:cubicBezTo>
                    <a:pt x="40396" y="273758"/>
                    <a:pt x="7058" y="213751"/>
                    <a:pt x="7058" y="140408"/>
                  </a:cubicBezTo>
                  <a:cubicBezTo>
                    <a:pt x="7058" y="67066"/>
                    <a:pt x="40396" y="7058"/>
                    <a:pt x="81353" y="7058"/>
                  </a:cubicBezTo>
                  <a:cubicBezTo>
                    <a:pt x="122311" y="7058"/>
                    <a:pt x="155648" y="66113"/>
                    <a:pt x="155648" y="140408"/>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101" name="Freeform: Shape 100">
              <a:extLst>
                <a:ext uri="{FF2B5EF4-FFF2-40B4-BE49-F238E27FC236}">
                  <a16:creationId xmlns:a16="http://schemas.microsoft.com/office/drawing/2014/main" id="{8D6456E7-D676-4559-9C13-14AD3712D8E1}"/>
                </a:ext>
              </a:extLst>
            </p:cNvPr>
            <p:cNvSpPr/>
            <p:nvPr/>
          </p:nvSpPr>
          <p:spPr>
            <a:xfrm>
              <a:off x="-619768" y="7104632"/>
              <a:ext cx="276225" cy="9525"/>
            </a:xfrm>
            <a:custGeom>
              <a:avLst/>
              <a:gdLst>
                <a:gd name="connsiteX0" fmla="*/ 7058 w 276225"/>
                <a:gd name="connsiteY0" fmla="*/ 7058 h 9525"/>
                <a:gd name="connsiteX1" fmla="*/ 273758 w 276225"/>
                <a:gd name="connsiteY1" fmla="*/ 7058 h 9525"/>
              </a:gdLst>
              <a:ahLst/>
              <a:cxnLst>
                <a:cxn ang="0">
                  <a:pos x="connsiteX0" y="connsiteY0"/>
                </a:cxn>
                <a:cxn ang="0">
                  <a:pos x="connsiteX1" y="connsiteY1"/>
                </a:cxn>
              </a:cxnLst>
              <a:rect l="l" t="t" r="r" b="b"/>
              <a:pathLst>
                <a:path w="276225" h="9525">
                  <a:moveTo>
                    <a:pt x="7058" y="7058"/>
                  </a:moveTo>
                  <a:lnTo>
                    <a:pt x="273758" y="7058"/>
                  </a:lnTo>
                </a:path>
              </a:pathLst>
            </a:custGeom>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102" name="Freeform: Shape 101">
              <a:extLst>
                <a:ext uri="{FF2B5EF4-FFF2-40B4-BE49-F238E27FC236}">
                  <a16:creationId xmlns:a16="http://schemas.microsoft.com/office/drawing/2014/main" id="{F036B50B-E9E0-454F-9681-23D48580A501}"/>
                </a:ext>
              </a:extLst>
            </p:cNvPr>
            <p:cNvSpPr/>
            <p:nvPr/>
          </p:nvSpPr>
          <p:spPr>
            <a:xfrm>
              <a:off x="-486418" y="6937944"/>
              <a:ext cx="9525" cy="314325"/>
            </a:xfrm>
            <a:custGeom>
              <a:avLst/>
              <a:gdLst>
                <a:gd name="connsiteX0" fmla="*/ 7058 w 9525"/>
                <a:gd name="connsiteY0" fmla="*/ 7058 h 314325"/>
                <a:gd name="connsiteX1" fmla="*/ 7058 w 9525"/>
                <a:gd name="connsiteY1" fmla="*/ 40396 h 314325"/>
                <a:gd name="connsiteX2" fmla="*/ 7058 w 9525"/>
                <a:gd name="connsiteY2" fmla="*/ 311858 h 314325"/>
              </a:gdLst>
              <a:ahLst/>
              <a:cxnLst>
                <a:cxn ang="0">
                  <a:pos x="connsiteX0" y="connsiteY0"/>
                </a:cxn>
                <a:cxn ang="0">
                  <a:pos x="connsiteX1" y="connsiteY1"/>
                </a:cxn>
                <a:cxn ang="0">
                  <a:pos x="connsiteX2" y="connsiteY2"/>
                </a:cxn>
              </a:cxnLst>
              <a:rect l="l" t="t" r="r" b="b"/>
              <a:pathLst>
                <a:path w="9525" h="314325">
                  <a:moveTo>
                    <a:pt x="7058" y="7058"/>
                  </a:moveTo>
                  <a:lnTo>
                    <a:pt x="7058" y="40396"/>
                  </a:lnTo>
                  <a:lnTo>
                    <a:pt x="7058" y="311858"/>
                  </a:lnTo>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103" name="Freeform: Shape 102">
              <a:extLst>
                <a:ext uri="{FF2B5EF4-FFF2-40B4-BE49-F238E27FC236}">
                  <a16:creationId xmlns:a16="http://schemas.microsoft.com/office/drawing/2014/main" id="{FC8B1585-0660-4CB7-8572-4BE5D0948B42}"/>
                </a:ext>
              </a:extLst>
            </p:cNvPr>
            <p:cNvSpPr/>
            <p:nvPr/>
          </p:nvSpPr>
          <p:spPr>
            <a:xfrm>
              <a:off x="-502611" y="6905559"/>
              <a:ext cx="38100" cy="38100"/>
            </a:xfrm>
            <a:custGeom>
              <a:avLst/>
              <a:gdLst>
                <a:gd name="connsiteX0" fmla="*/ 39443 w 38100"/>
                <a:gd name="connsiteY0" fmla="*/ 23251 h 38100"/>
                <a:gd name="connsiteX1" fmla="*/ 23251 w 38100"/>
                <a:gd name="connsiteY1" fmla="*/ 39443 h 38100"/>
                <a:gd name="connsiteX2" fmla="*/ 7058 w 38100"/>
                <a:gd name="connsiteY2" fmla="*/ 23251 h 38100"/>
                <a:gd name="connsiteX3" fmla="*/ 23251 w 38100"/>
                <a:gd name="connsiteY3" fmla="*/ 7058 h 38100"/>
                <a:gd name="connsiteX4" fmla="*/ 39443 w 38100"/>
                <a:gd name="connsiteY4" fmla="*/ 232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9443" y="23251"/>
                  </a:moveTo>
                  <a:cubicBezTo>
                    <a:pt x="39443" y="31823"/>
                    <a:pt x="31823" y="39443"/>
                    <a:pt x="23251" y="39443"/>
                  </a:cubicBezTo>
                  <a:cubicBezTo>
                    <a:pt x="14678" y="39443"/>
                    <a:pt x="7058" y="31823"/>
                    <a:pt x="7058" y="23251"/>
                  </a:cubicBezTo>
                  <a:cubicBezTo>
                    <a:pt x="7058" y="14678"/>
                    <a:pt x="14678" y="7058"/>
                    <a:pt x="23251" y="7058"/>
                  </a:cubicBezTo>
                  <a:cubicBezTo>
                    <a:pt x="31823" y="7058"/>
                    <a:pt x="39443" y="14678"/>
                    <a:pt x="39443" y="23251"/>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104" name="Freeform: Shape 103">
              <a:extLst>
                <a:ext uri="{FF2B5EF4-FFF2-40B4-BE49-F238E27FC236}">
                  <a16:creationId xmlns:a16="http://schemas.microsoft.com/office/drawing/2014/main" id="{734556D8-1A64-40FA-8CBA-D8D0EC97AD43}"/>
                </a:ext>
              </a:extLst>
            </p:cNvPr>
            <p:cNvSpPr/>
            <p:nvPr/>
          </p:nvSpPr>
          <p:spPr>
            <a:xfrm>
              <a:off x="-630246" y="7020812"/>
              <a:ext cx="38100" cy="28575"/>
            </a:xfrm>
            <a:custGeom>
              <a:avLst/>
              <a:gdLst>
                <a:gd name="connsiteX0" fmla="*/ 35633 w 38100"/>
                <a:gd name="connsiteY0" fmla="*/ 24203 h 28575"/>
                <a:gd name="connsiteX1" fmla="*/ 7058 w 38100"/>
                <a:gd name="connsiteY1" fmla="*/ 7058 h 28575"/>
              </a:gdLst>
              <a:ahLst/>
              <a:cxnLst>
                <a:cxn ang="0">
                  <a:pos x="connsiteX0" y="connsiteY0"/>
                </a:cxn>
                <a:cxn ang="0">
                  <a:pos x="connsiteX1" y="connsiteY1"/>
                </a:cxn>
              </a:cxnLst>
              <a:rect l="l" t="t" r="r" b="b"/>
              <a:pathLst>
                <a:path w="38100" h="28575">
                  <a:moveTo>
                    <a:pt x="35633" y="24203"/>
                  </a:moveTo>
                  <a:lnTo>
                    <a:pt x="7058" y="7058"/>
                  </a:lnTo>
                </a:path>
              </a:pathLst>
            </a:custGeom>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105" name="Freeform: Shape 104">
              <a:extLst>
                <a:ext uri="{FF2B5EF4-FFF2-40B4-BE49-F238E27FC236}">
                  <a16:creationId xmlns:a16="http://schemas.microsoft.com/office/drawing/2014/main" id="{A555F60B-ABF9-4BB8-8E2F-A60432DD583B}"/>
                </a:ext>
              </a:extLst>
            </p:cNvPr>
            <p:cNvSpPr/>
            <p:nvPr/>
          </p:nvSpPr>
          <p:spPr>
            <a:xfrm>
              <a:off x="-660196" y="6996576"/>
              <a:ext cx="38100" cy="38100"/>
            </a:xfrm>
            <a:custGeom>
              <a:avLst/>
              <a:gdLst>
                <a:gd name="connsiteX0" fmla="*/ 31294 w 38100"/>
                <a:gd name="connsiteY0" fmla="*/ 9386 h 38100"/>
                <a:gd name="connsiteX1" fmla="*/ 37009 w 38100"/>
                <a:gd name="connsiteY1" fmla="*/ 31294 h 38100"/>
                <a:gd name="connsiteX2" fmla="*/ 15101 w 38100"/>
                <a:gd name="connsiteY2" fmla="*/ 37009 h 38100"/>
                <a:gd name="connsiteX3" fmla="*/ 9386 w 38100"/>
                <a:gd name="connsiteY3" fmla="*/ 15101 h 38100"/>
                <a:gd name="connsiteX4" fmla="*/ 31294 w 38100"/>
                <a:gd name="connsiteY4" fmla="*/ 938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1294" y="9386"/>
                  </a:moveTo>
                  <a:cubicBezTo>
                    <a:pt x="38914" y="14149"/>
                    <a:pt x="41771" y="23674"/>
                    <a:pt x="37009" y="31294"/>
                  </a:cubicBezTo>
                  <a:cubicBezTo>
                    <a:pt x="32246" y="38914"/>
                    <a:pt x="22721" y="41771"/>
                    <a:pt x="15101" y="37009"/>
                  </a:cubicBezTo>
                  <a:cubicBezTo>
                    <a:pt x="7481" y="32246"/>
                    <a:pt x="4624" y="22721"/>
                    <a:pt x="9386" y="15101"/>
                  </a:cubicBezTo>
                  <a:cubicBezTo>
                    <a:pt x="13196" y="7481"/>
                    <a:pt x="22721" y="4624"/>
                    <a:pt x="31294" y="9386"/>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106" name="Freeform: Shape 105">
              <a:extLst>
                <a:ext uri="{FF2B5EF4-FFF2-40B4-BE49-F238E27FC236}">
                  <a16:creationId xmlns:a16="http://schemas.microsoft.com/office/drawing/2014/main" id="{33CF4DD1-30CE-49B0-A1FE-D5670F27FAC0}"/>
                </a:ext>
              </a:extLst>
            </p:cNvPr>
            <p:cNvSpPr/>
            <p:nvPr/>
          </p:nvSpPr>
          <p:spPr>
            <a:xfrm>
              <a:off x="-630246" y="7171307"/>
              <a:ext cx="38100" cy="28575"/>
            </a:xfrm>
            <a:custGeom>
              <a:avLst/>
              <a:gdLst>
                <a:gd name="connsiteX0" fmla="*/ 35633 w 38100"/>
                <a:gd name="connsiteY0" fmla="*/ 7058 h 28575"/>
                <a:gd name="connsiteX1" fmla="*/ 7058 w 38100"/>
                <a:gd name="connsiteY1" fmla="*/ 23251 h 28575"/>
              </a:gdLst>
              <a:ahLst/>
              <a:cxnLst>
                <a:cxn ang="0">
                  <a:pos x="connsiteX0" y="connsiteY0"/>
                </a:cxn>
                <a:cxn ang="0">
                  <a:pos x="connsiteX1" y="connsiteY1"/>
                </a:cxn>
              </a:cxnLst>
              <a:rect l="l" t="t" r="r" b="b"/>
              <a:pathLst>
                <a:path w="38100" h="28575">
                  <a:moveTo>
                    <a:pt x="35633" y="7058"/>
                  </a:moveTo>
                  <a:lnTo>
                    <a:pt x="7058" y="23251"/>
                  </a:lnTo>
                </a:path>
              </a:pathLst>
            </a:custGeom>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107" name="Freeform: Shape 106">
              <a:extLst>
                <a:ext uri="{FF2B5EF4-FFF2-40B4-BE49-F238E27FC236}">
                  <a16:creationId xmlns:a16="http://schemas.microsoft.com/office/drawing/2014/main" id="{BFF14235-CF05-4639-B91F-868A109E4C74}"/>
                </a:ext>
              </a:extLst>
            </p:cNvPr>
            <p:cNvSpPr/>
            <p:nvPr/>
          </p:nvSpPr>
          <p:spPr>
            <a:xfrm>
              <a:off x="-659998" y="7179456"/>
              <a:ext cx="38100" cy="38100"/>
            </a:xfrm>
            <a:custGeom>
              <a:avLst/>
              <a:gdLst>
                <a:gd name="connsiteX0" fmla="*/ 14903 w 38100"/>
                <a:gd name="connsiteY0" fmla="*/ 9386 h 38100"/>
                <a:gd name="connsiteX1" fmla="*/ 36810 w 38100"/>
                <a:gd name="connsiteY1" fmla="*/ 15101 h 38100"/>
                <a:gd name="connsiteX2" fmla="*/ 31095 w 38100"/>
                <a:gd name="connsiteY2" fmla="*/ 37009 h 38100"/>
                <a:gd name="connsiteX3" fmla="*/ 9188 w 38100"/>
                <a:gd name="connsiteY3" fmla="*/ 31294 h 38100"/>
                <a:gd name="connsiteX4" fmla="*/ 14903 w 38100"/>
                <a:gd name="connsiteY4" fmla="*/ 938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14903" y="9386"/>
                  </a:moveTo>
                  <a:cubicBezTo>
                    <a:pt x="22523" y="4624"/>
                    <a:pt x="33000" y="7481"/>
                    <a:pt x="36810" y="15101"/>
                  </a:cubicBezTo>
                  <a:cubicBezTo>
                    <a:pt x="41573" y="22721"/>
                    <a:pt x="38715" y="33199"/>
                    <a:pt x="31095" y="37009"/>
                  </a:cubicBezTo>
                  <a:cubicBezTo>
                    <a:pt x="23475" y="41771"/>
                    <a:pt x="12998" y="38914"/>
                    <a:pt x="9188" y="31294"/>
                  </a:cubicBezTo>
                  <a:cubicBezTo>
                    <a:pt x="5378" y="23674"/>
                    <a:pt x="6330" y="13196"/>
                    <a:pt x="14903" y="9386"/>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108" name="Freeform: Shape 107">
              <a:extLst>
                <a:ext uri="{FF2B5EF4-FFF2-40B4-BE49-F238E27FC236}">
                  <a16:creationId xmlns:a16="http://schemas.microsoft.com/office/drawing/2014/main" id="{D91F4F6E-7143-4159-AB1A-8D2DDA245C60}"/>
                </a:ext>
              </a:extLst>
            </p:cNvPr>
            <p:cNvSpPr/>
            <p:nvPr/>
          </p:nvSpPr>
          <p:spPr>
            <a:xfrm>
              <a:off x="-486418" y="7237982"/>
              <a:ext cx="9525" cy="38100"/>
            </a:xfrm>
            <a:custGeom>
              <a:avLst/>
              <a:gdLst>
                <a:gd name="connsiteX0" fmla="*/ 7058 w 9525"/>
                <a:gd name="connsiteY0" fmla="*/ 7058 h 38100"/>
                <a:gd name="connsiteX1" fmla="*/ 7058 w 9525"/>
                <a:gd name="connsiteY1" fmla="*/ 39443 h 38100"/>
              </a:gdLst>
              <a:ahLst/>
              <a:cxnLst>
                <a:cxn ang="0">
                  <a:pos x="connsiteX0" y="connsiteY0"/>
                </a:cxn>
                <a:cxn ang="0">
                  <a:pos x="connsiteX1" y="connsiteY1"/>
                </a:cxn>
              </a:cxnLst>
              <a:rect l="l" t="t" r="r" b="b"/>
              <a:pathLst>
                <a:path w="9525" h="38100">
                  <a:moveTo>
                    <a:pt x="7058" y="7058"/>
                  </a:moveTo>
                  <a:lnTo>
                    <a:pt x="7058" y="39443"/>
                  </a:lnTo>
                </a:path>
              </a:pathLst>
            </a:custGeom>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109" name="Freeform: Shape 108">
              <a:extLst>
                <a:ext uri="{FF2B5EF4-FFF2-40B4-BE49-F238E27FC236}">
                  <a16:creationId xmlns:a16="http://schemas.microsoft.com/office/drawing/2014/main" id="{425D0514-8BE8-46C9-9B44-CDE66AFFF42B}"/>
                </a:ext>
              </a:extLst>
            </p:cNvPr>
            <p:cNvSpPr/>
            <p:nvPr/>
          </p:nvSpPr>
          <p:spPr>
            <a:xfrm>
              <a:off x="-502611" y="7270367"/>
              <a:ext cx="38100" cy="38100"/>
            </a:xfrm>
            <a:custGeom>
              <a:avLst/>
              <a:gdLst>
                <a:gd name="connsiteX0" fmla="*/ 7058 w 38100"/>
                <a:gd name="connsiteY0" fmla="*/ 23251 h 38100"/>
                <a:gd name="connsiteX1" fmla="*/ 23251 w 38100"/>
                <a:gd name="connsiteY1" fmla="*/ 7058 h 38100"/>
                <a:gd name="connsiteX2" fmla="*/ 39443 w 38100"/>
                <a:gd name="connsiteY2" fmla="*/ 23251 h 38100"/>
                <a:gd name="connsiteX3" fmla="*/ 23251 w 38100"/>
                <a:gd name="connsiteY3" fmla="*/ 39443 h 38100"/>
                <a:gd name="connsiteX4" fmla="*/ 7058 w 38100"/>
                <a:gd name="connsiteY4" fmla="*/ 232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7058" y="23251"/>
                  </a:moveTo>
                  <a:cubicBezTo>
                    <a:pt x="7058" y="14678"/>
                    <a:pt x="14678" y="7058"/>
                    <a:pt x="23251" y="7058"/>
                  </a:cubicBezTo>
                  <a:cubicBezTo>
                    <a:pt x="31823" y="7058"/>
                    <a:pt x="39443" y="14678"/>
                    <a:pt x="39443" y="23251"/>
                  </a:cubicBezTo>
                  <a:cubicBezTo>
                    <a:pt x="39443" y="31823"/>
                    <a:pt x="31823" y="39443"/>
                    <a:pt x="23251" y="39443"/>
                  </a:cubicBezTo>
                  <a:cubicBezTo>
                    <a:pt x="14678" y="39443"/>
                    <a:pt x="7058" y="32776"/>
                    <a:pt x="7058" y="23251"/>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110" name="Freeform: Shape 109">
              <a:extLst>
                <a:ext uri="{FF2B5EF4-FFF2-40B4-BE49-F238E27FC236}">
                  <a16:creationId xmlns:a16="http://schemas.microsoft.com/office/drawing/2014/main" id="{568AE225-1C9D-4B21-B2FC-1BF89CC27A0D}"/>
                </a:ext>
              </a:extLst>
            </p:cNvPr>
            <p:cNvSpPr/>
            <p:nvPr/>
          </p:nvSpPr>
          <p:spPr>
            <a:xfrm>
              <a:off x="-371166" y="7171307"/>
              <a:ext cx="38100" cy="28575"/>
            </a:xfrm>
            <a:custGeom>
              <a:avLst/>
              <a:gdLst>
                <a:gd name="connsiteX0" fmla="*/ 7058 w 38100"/>
                <a:gd name="connsiteY0" fmla="*/ 7058 h 28575"/>
                <a:gd name="connsiteX1" fmla="*/ 35633 w 38100"/>
                <a:gd name="connsiteY1" fmla="*/ 23251 h 28575"/>
              </a:gdLst>
              <a:ahLst/>
              <a:cxnLst>
                <a:cxn ang="0">
                  <a:pos x="connsiteX0" y="connsiteY0"/>
                </a:cxn>
                <a:cxn ang="0">
                  <a:pos x="connsiteX1" y="connsiteY1"/>
                </a:cxn>
              </a:cxnLst>
              <a:rect l="l" t="t" r="r" b="b"/>
              <a:pathLst>
                <a:path w="38100" h="28575">
                  <a:moveTo>
                    <a:pt x="7058" y="7058"/>
                  </a:moveTo>
                  <a:lnTo>
                    <a:pt x="35633" y="23251"/>
                  </a:lnTo>
                </a:path>
              </a:pathLst>
            </a:custGeom>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111" name="Freeform: Shape 110">
              <a:extLst>
                <a:ext uri="{FF2B5EF4-FFF2-40B4-BE49-F238E27FC236}">
                  <a16:creationId xmlns:a16="http://schemas.microsoft.com/office/drawing/2014/main" id="{216EF885-4852-4D07-8A19-3C6B0D65EEF9}"/>
                </a:ext>
              </a:extLst>
            </p:cNvPr>
            <p:cNvSpPr/>
            <p:nvPr/>
          </p:nvSpPr>
          <p:spPr>
            <a:xfrm>
              <a:off x="-344919" y="7179456"/>
              <a:ext cx="38100" cy="38100"/>
            </a:xfrm>
            <a:custGeom>
              <a:avLst/>
              <a:gdLst>
                <a:gd name="connsiteX0" fmla="*/ 15101 w 38100"/>
                <a:gd name="connsiteY0" fmla="*/ 37009 h 38100"/>
                <a:gd name="connsiteX1" fmla="*/ 9386 w 38100"/>
                <a:gd name="connsiteY1" fmla="*/ 15101 h 38100"/>
                <a:gd name="connsiteX2" fmla="*/ 31294 w 38100"/>
                <a:gd name="connsiteY2" fmla="*/ 9386 h 38100"/>
                <a:gd name="connsiteX3" fmla="*/ 37009 w 38100"/>
                <a:gd name="connsiteY3" fmla="*/ 31294 h 38100"/>
                <a:gd name="connsiteX4" fmla="*/ 15101 w 38100"/>
                <a:gd name="connsiteY4" fmla="*/ 3700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15101" y="37009"/>
                  </a:moveTo>
                  <a:cubicBezTo>
                    <a:pt x="7481" y="32246"/>
                    <a:pt x="4624" y="22721"/>
                    <a:pt x="9386" y="15101"/>
                  </a:cubicBezTo>
                  <a:cubicBezTo>
                    <a:pt x="14149" y="7481"/>
                    <a:pt x="23674" y="4624"/>
                    <a:pt x="31294" y="9386"/>
                  </a:cubicBezTo>
                  <a:cubicBezTo>
                    <a:pt x="38914" y="14149"/>
                    <a:pt x="41771" y="23674"/>
                    <a:pt x="37009" y="31294"/>
                  </a:cubicBezTo>
                  <a:cubicBezTo>
                    <a:pt x="33199" y="38914"/>
                    <a:pt x="23674" y="41771"/>
                    <a:pt x="15101" y="37009"/>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112" name="Freeform: Shape 111">
              <a:extLst>
                <a:ext uri="{FF2B5EF4-FFF2-40B4-BE49-F238E27FC236}">
                  <a16:creationId xmlns:a16="http://schemas.microsoft.com/office/drawing/2014/main" id="{A6E882F0-DD25-4145-8D3A-BF503877FC45}"/>
                </a:ext>
              </a:extLst>
            </p:cNvPr>
            <p:cNvSpPr/>
            <p:nvPr/>
          </p:nvSpPr>
          <p:spPr>
            <a:xfrm>
              <a:off x="-371166" y="7020812"/>
              <a:ext cx="38100" cy="28575"/>
            </a:xfrm>
            <a:custGeom>
              <a:avLst/>
              <a:gdLst>
                <a:gd name="connsiteX0" fmla="*/ 7058 w 38100"/>
                <a:gd name="connsiteY0" fmla="*/ 24203 h 28575"/>
                <a:gd name="connsiteX1" fmla="*/ 35633 w 38100"/>
                <a:gd name="connsiteY1" fmla="*/ 7058 h 28575"/>
              </a:gdLst>
              <a:ahLst/>
              <a:cxnLst>
                <a:cxn ang="0">
                  <a:pos x="connsiteX0" y="connsiteY0"/>
                </a:cxn>
                <a:cxn ang="0">
                  <a:pos x="connsiteX1" y="connsiteY1"/>
                </a:cxn>
              </a:cxnLst>
              <a:rect l="l" t="t" r="r" b="b"/>
              <a:pathLst>
                <a:path w="38100" h="28575">
                  <a:moveTo>
                    <a:pt x="7058" y="24203"/>
                  </a:moveTo>
                  <a:lnTo>
                    <a:pt x="35633" y="7058"/>
                  </a:lnTo>
                </a:path>
              </a:pathLst>
            </a:custGeom>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113" name="Freeform: Shape 112">
              <a:extLst>
                <a:ext uri="{FF2B5EF4-FFF2-40B4-BE49-F238E27FC236}">
                  <a16:creationId xmlns:a16="http://schemas.microsoft.com/office/drawing/2014/main" id="{EB28E9C8-BC47-4498-BA6A-7E9F69788954}"/>
                </a:ext>
              </a:extLst>
            </p:cNvPr>
            <p:cNvSpPr/>
            <p:nvPr/>
          </p:nvSpPr>
          <p:spPr>
            <a:xfrm>
              <a:off x="-343966" y="6997529"/>
              <a:ext cx="38100" cy="38100"/>
            </a:xfrm>
            <a:custGeom>
              <a:avLst/>
              <a:gdLst>
                <a:gd name="connsiteX0" fmla="*/ 31294 w 38100"/>
                <a:gd name="connsiteY0" fmla="*/ 37009 h 38100"/>
                <a:gd name="connsiteX1" fmla="*/ 9386 w 38100"/>
                <a:gd name="connsiteY1" fmla="*/ 31294 h 38100"/>
                <a:gd name="connsiteX2" fmla="*/ 15101 w 38100"/>
                <a:gd name="connsiteY2" fmla="*/ 9386 h 38100"/>
                <a:gd name="connsiteX3" fmla="*/ 37009 w 38100"/>
                <a:gd name="connsiteY3" fmla="*/ 15101 h 38100"/>
                <a:gd name="connsiteX4" fmla="*/ 31294 w 38100"/>
                <a:gd name="connsiteY4" fmla="*/ 3700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1294" y="37009"/>
                  </a:moveTo>
                  <a:cubicBezTo>
                    <a:pt x="23674" y="41771"/>
                    <a:pt x="13196" y="38914"/>
                    <a:pt x="9386" y="31294"/>
                  </a:cubicBezTo>
                  <a:cubicBezTo>
                    <a:pt x="4624" y="23674"/>
                    <a:pt x="7481" y="13196"/>
                    <a:pt x="15101" y="9386"/>
                  </a:cubicBezTo>
                  <a:cubicBezTo>
                    <a:pt x="22721" y="4624"/>
                    <a:pt x="33199" y="7481"/>
                    <a:pt x="37009" y="15101"/>
                  </a:cubicBezTo>
                  <a:cubicBezTo>
                    <a:pt x="40819" y="22721"/>
                    <a:pt x="38914" y="32246"/>
                    <a:pt x="31294" y="37009"/>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grpSp>
      <p:grpSp>
        <p:nvGrpSpPr>
          <p:cNvPr id="114" name="Group 113">
            <a:extLst>
              <a:ext uri="{FF2B5EF4-FFF2-40B4-BE49-F238E27FC236}">
                <a16:creationId xmlns:a16="http://schemas.microsoft.com/office/drawing/2014/main" id="{AFD8070F-5979-411D-9137-CCB7A996A537}"/>
              </a:ext>
            </a:extLst>
          </p:cNvPr>
          <p:cNvGrpSpPr/>
          <p:nvPr/>
        </p:nvGrpSpPr>
        <p:grpSpPr>
          <a:xfrm>
            <a:off x="7374187" y="3612404"/>
            <a:ext cx="575969" cy="575969"/>
            <a:chOff x="543957" y="7954849"/>
            <a:chExt cx="381000" cy="381000"/>
          </a:xfrm>
        </p:grpSpPr>
        <p:sp>
          <p:nvSpPr>
            <p:cNvPr id="115" name="Freeform: Shape 114">
              <a:extLst>
                <a:ext uri="{FF2B5EF4-FFF2-40B4-BE49-F238E27FC236}">
                  <a16:creationId xmlns:a16="http://schemas.microsoft.com/office/drawing/2014/main" id="{FA0DE15A-0383-40AE-8E7B-8410C317404B}"/>
                </a:ext>
              </a:extLst>
            </p:cNvPr>
            <p:cNvSpPr/>
            <p:nvPr/>
          </p:nvSpPr>
          <p:spPr>
            <a:xfrm>
              <a:off x="648599" y="7984244"/>
              <a:ext cx="171450" cy="323850"/>
            </a:xfrm>
            <a:custGeom>
              <a:avLst/>
              <a:gdLst>
                <a:gd name="connsiteX0" fmla="*/ 8144 w 171450"/>
                <a:gd name="connsiteY0" fmla="*/ 165306 h 323850"/>
                <a:gd name="connsiteX1" fmla="*/ 90059 w 171450"/>
                <a:gd name="connsiteY1" fmla="*/ 8144 h 323850"/>
                <a:gd name="connsiteX2" fmla="*/ 171974 w 171450"/>
                <a:gd name="connsiteY2" fmla="*/ 165306 h 323850"/>
                <a:gd name="connsiteX3" fmla="*/ 90059 w 171450"/>
                <a:gd name="connsiteY3" fmla="*/ 322469 h 323850"/>
                <a:gd name="connsiteX4" fmla="*/ 8144 w 171450"/>
                <a:gd name="connsiteY4" fmla="*/ 165306 h 323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323850">
                  <a:moveTo>
                    <a:pt x="8144" y="165306"/>
                  </a:moveTo>
                  <a:cubicBezTo>
                    <a:pt x="8144" y="78629"/>
                    <a:pt x="44339" y="8144"/>
                    <a:pt x="90059" y="8144"/>
                  </a:cubicBezTo>
                  <a:cubicBezTo>
                    <a:pt x="135779" y="8144"/>
                    <a:pt x="171974" y="78629"/>
                    <a:pt x="171974" y="165306"/>
                  </a:cubicBezTo>
                  <a:cubicBezTo>
                    <a:pt x="171974" y="251984"/>
                    <a:pt x="135779" y="322469"/>
                    <a:pt x="90059" y="322469"/>
                  </a:cubicBezTo>
                  <a:cubicBezTo>
                    <a:pt x="44339" y="322469"/>
                    <a:pt x="8144" y="251984"/>
                    <a:pt x="8144" y="165306"/>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116" name="Freeform: Shape 115">
              <a:extLst>
                <a:ext uri="{FF2B5EF4-FFF2-40B4-BE49-F238E27FC236}">
                  <a16:creationId xmlns:a16="http://schemas.microsoft.com/office/drawing/2014/main" id="{6A7EB7CD-004D-48C9-95C2-436F322B835F}"/>
                </a:ext>
              </a:extLst>
            </p:cNvPr>
            <p:cNvSpPr/>
            <p:nvPr/>
          </p:nvSpPr>
          <p:spPr>
            <a:xfrm>
              <a:off x="573352" y="8059491"/>
              <a:ext cx="323850" cy="171450"/>
            </a:xfrm>
            <a:custGeom>
              <a:avLst/>
              <a:gdLst>
                <a:gd name="connsiteX0" fmla="*/ 322469 w 323850"/>
                <a:gd name="connsiteY0" fmla="*/ 90059 h 171450"/>
                <a:gd name="connsiteX1" fmla="*/ 165306 w 323850"/>
                <a:gd name="connsiteY1" fmla="*/ 171974 h 171450"/>
                <a:gd name="connsiteX2" fmla="*/ 8144 w 323850"/>
                <a:gd name="connsiteY2" fmla="*/ 90059 h 171450"/>
                <a:gd name="connsiteX3" fmla="*/ 165306 w 323850"/>
                <a:gd name="connsiteY3" fmla="*/ 8144 h 171450"/>
                <a:gd name="connsiteX4" fmla="*/ 322469 w 323850"/>
                <a:gd name="connsiteY4" fmla="*/ 90059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850" h="171450">
                  <a:moveTo>
                    <a:pt x="322469" y="90059"/>
                  </a:moveTo>
                  <a:cubicBezTo>
                    <a:pt x="322469" y="135299"/>
                    <a:pt x="252105" y="171974"/>
                    <a:pt x="165306" y="171974"/>
                  </a:cubicBezTo>
                  <a:cubicBezTo>
                    <a:pt x="78508" y="171974"/>
                    <a:pt x="8144" y="135299"/>
                    <a:pt x="8144" y="90059"/>
                  </a:cubicBezTo>
                  <a:cubicBezTo>
                    <a:pt x="8144" y="44818"/>
                    <a:pt x="78508" y="8144"/>
                    <a:pt x="165306" y="8144"/>
                  </a:cubicBezTo>
                  <a:cubicBezTo>
                    <a:pt x="252105" y="8144"/>
                    <a:pt x="322469" y="44818"/>
                    <a:pt x="322469" y="90059"/>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117" name="Freeform: Shape 116">
              <a:extLst>
                <a:ext uri="{FF2B5EF4-FFF2-40B4-BE49-F238E27FC236}">
                  <a16:creationId xmlns:a16="http://schemas.microsoft.com/office/drawing/2014/main" id="{2500B4DC-188B-46AB-B91F-12A2DD5FFF67}"/>
                </a:ext>
              </a:extLst>
            </p:cNvPr>
            <p:cNvSpPr/>
            <p:nvPr/>
          </p:nvSpPr>
          <p:spPr>
            <a:xfrm>
              <a:off x="543957" y="7954849"/>
              <a:ext cx="381000" cy="381000"/>
            </a:xfrm>
            <a:custGeom>
              <a:avLst/>
              <a:gdLst>
                <a:gd name="connsiteX0" fmla="*/ 7058 w 381000"/>
                <a:gd name="connsiteY0" fmla="*/ 194701 h 381000"/>
                <a:gd name="connsiteX1" fmla="*/ 194701 w 381000"/>
                <a:gd name="connsiteY1" fmla="*/ 7058 h 381000"/>
                <a:gd name="connsiteX2" fmla="*/ 382343 w 381000"/>
                <a:gd name="connsiteY2" fmla="*/ 194701 h 381000"/>
                <a:gd name="connsiteX3" fmla="*/ 194701 w 381000"/>
                <a:gd name="connsiteY3" fmla="*/ 382343 h 381000"/>
                <a:gd name="connsiteX4" fmla="*/ 7058 w 381000"/>
                <a:gd name="connsiteY4" fmla="*/ 194701 h 381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0" h="381000">
                  <a:moveTo>
                    <a:pt x="7058" y="194701"/>
                  </a:moveTo>
                  <a:cubicBezTo>
                    <a:pt x="7058" y="90878"/>
                    <a:pt x="90878" y="7058"/>
                    <a:pt x="194701" y="7058"/>
                  </a:cubicBezTo>
                  <a:cubicBezTo>
                    <a:pt x="298523" y="7058"/>
                    <a:pt x="382343" y="90878"/>
                    <a:pt x="382343" y="194701"/>
                  </a:cubicBezTo>
                  <a:cubicBezTo>
                    <a:pt x="382343" y="298523"/>
                    <a:pt x="298523" y="382343"/>
                    <a:pt x="194701" y="382343"/>
                  </a:cubicBezTo>
                  <a:cubicBezTo>
                    <a:pt x="90878" y="382343"/>
                    <a:pt x="7058" y="297571"/>
                    <a:pt x="7058" y="194701"/>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118" name="Freeform: Shape 117">
              <a:extLst>
                <a:ext uri="{FF2B5EF4-FFF2-40B4-BE49-F238E27FC236}">
                  <a16:creationId xmlns:a16="http://schemas.microsoft.com/office/drawing/2014/main" id="{692DCBA2-FC3B-476D-BE90-31F09F335E0F}"/>
                </a:ext>
              </a:extLst>
            </p:cNvPr>
            <p:cNvSpPr/>
            <p:nvPr/>
          </p:nvSpPr>
          <p:spPr>
            <a:xfrm>
              <a:off x="673364" y="8114736"/>
              <a:ext cx="123825" cy="57150"/>
            </a:xfrm>
            <a:custGeom>
              <a:avLst/>
              <a:gdLst>
                <a:gd name="connsiteX0" fmla="*/ 122444 w 123825"/>
                <a:gd name="connsiteY0" fmla="*/ 32909 h 57150"/>
                <a:gd name="connsiteX1" fmla="*/ 65294 w 123825"/>
                <a:gd name="connsiteY1" fmla="*/ 57674 h 57150"/>
                <a:gd name="connsiteX2" fmla="*/ 8144 w 123825"/>
                <a:gd name="connsiteY2" fmla="*/ 32909 h 57150"/>
                <a:gd name="connsiteX3" fmla="*/ 65294 w 123825"/>
                <a:gd name="connsiteY3" fmla="*/ 8144 h 57150"/>
                <a:gd name="connsiteX4" fmla="*/ 122444 w 123825"/>
                <a:gd name="connsiteY4" fmla="*/ 32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2444" y="32909"/>
                  </a:moveTo>
                  <a:cubicBezTo>
                    <a:pt x="122444" y="46586"/>
                    <a:pt x="96857" y="57674"/>
                    <a:pt x="65294" y="57674"/>
                  </a:cubicBezTo>
                  <a:cubicBezTo>
                    <a:pt x="33731" y="57674"/>
                    <a:pt x="8144" y="46586"/>
                    <a:pt x="8144" y="32909"/>
                  </a:cubicBezTo>
                  <a:cubicBezTo>
                    <a:pt x="8144" y="19232"/>
                    <a:pt x="33731" y="8144"/>
                    <a:pt x="65294" y="8144"/>
                  </a:cubicBezTo>
                  <a:cubicBezTo>
                    <a:pt x="96857" y="8144"/>
                    <a:pt x="122444" y="19232"/>
                    <a:pt x="122444" y="32909"/>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119" name="Freeform: Shape 118">
              <a:extLst>
                <a:ext uri="{FF2B5EF4-FFF2-40B4-BE49-F238E27FC236}">
                  <a16:creationId xmlns:a16="http://schemas.microsoft.com/office/drawing/2014/main" id="{113C7188-4088-4001-BE21-7E3929C9CD76}"/>
                </a:ext>
              </a:extLst>
            </p:cNvPr>
            <p:cNvSpPr/>
            <p:nvPr/>
          </p:nvSpPr>
          <p:spPr>
            <a:xfrm>
              <a:off x="720084" y="8129071"/>
              <a:ext cx="28575" cy="28575"/>
            </a:xfrm>
            <a:custGeom>
              <a:avLst/>
              <a:gdLst>
                <a:gd name="connsiteX0" fmla="*/ 7144 w 28575"/>
                <a:gd name="connsiteY0" fmla="*/ 17621 h 28575"/>
                <a:gd name="connsiteX1" fmla="*/ 17621 w 28575"/>
                <a:gd name="connsiteY1" fmla="*/ 7144 h 28575"/>
                <a:gd name="connsiteX2" fmla="*/ 28099 w 28575"/>
                <a:gd name="connsiteY2" fmla="*/ 17621 h 28575"/>
                <a:gd name="connsiteX3" fmla="*/ 17621 w 28575"/>
                <a:gd name="connsiteY3" fmla="*/ 28099 h 28575"/>
                <a:gd name="connsiteX4" fmla="*/ 7144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7144" y="17621"/>
                  </a:moveTo>
                  <a:cubicBezTo>
                    <a:pt x="7144" y="11906"/>
                    <a:pt x="11906" y="7144"/>
                    <a:pt x="17621" y="7144"/>
                  </a:cubicBezTo>
                  <a:cubicBezTo>
                    <a:pt x="23336" y="7144"/>
                    <a:pt x="28099" y="11906"/>
                    <a:pt x="28099" y="17621"/>
                  </a:cubicBezTo>
                  <a:cubicBezTo>
                    <a:pt x="28099" y="23336"/>
                    <a:pt x="23336" y="28099"/>
                    <a:pt x="17621" y="28099"/>
                  </a:cubicBezTo>
                  <a:cubicBezTo>
                    <a:pt x="11906" y="28099"/>
                    <a:pt x="7144" y="24289"/>
                    <a:pt x="7144" y="17621"/>
                  </a:cubicBezTo>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grpSp>
      <p:pic>
        <p:nvPicPr>
          <p:cNvPr id="120" name="Graphic 119" descr="Connections with solid fill">
            <a:extLst>
              <a:ext uri="{FF2B5EF4-FFF2-40B4-BE49-F238E27FC236}">
                <a16:creationId xmlns:a16="http://schemas.microsoft.com/office/drawing/2014/main" id="{95663A72-4906-4551-884F-BAB5BA165C5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456384" y="3427687"/>
            <a:ext cx="914400" cy="914400"/>
          </a:xfrm>
          <a:prstGeom prst="rect">
            <a:avLst/>
          </a:prstGeom>
        </p:spPr>
      </p:pic>
      <p:pic>
        <p:nvPicPr>
          <p:cNvPr id="121" name="Graphic 120" descr="Arrow circle outline">
            <a:extLst>
              <a:ext uri="{FF2B5EF4-FFF2-40B4-BE49-F238E27FC236}">
                <a16:creationId xmlns:a16="http://schemas.microsoft.com/office/drawing/2014/main" id="{95BE3600-4642-4CEE-8B97-26023E684E4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102155" y="3451375"/>
            <a:ext cx="914400" cy="914400"/>
          </a:xfrm>
          <a:prstGeom prst="rect">
            <a:avLst/>
          </a:prstGeom>
        </p:spPr>
      </p:pic>
    </p:spTree>
    <p:extLst>
      <p:ext uri="{BB962C8B-B14F-4D97-AF65-F5344CB8AC3E}">
        <p14:creationId xmlns:p14="http://schemas.microsoft.com/office/powerpoint/2010/main" val="41581246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0D708AF-9DD4-474F-ACB2-19B00A1860CE}"/>
              </a:ext>
            </a:extLst>
          </p:cNvPr>
          <p:cNvPicPr>
            <a:picLocks noChangeAspect="1"/>
          </p:cNvPicPr>
          <p:nvPr/>
        </p:nvPicPr>
        <p:blipFill>
          <a:blip r:embed="rId3"/>
          <a:stretch>
            <a:fillRect/>
          </a:stretch>
        </p:blipFill>
        <p:spPr>
          <a:xfrm>
            <a:off x="6082329" y="4658280"/>
            <a:ext cx="2504636" cy="1571694"/>
          </a:xfrm>
          <a:prstGeom prst="rect">
            <a:avLst/>
          </a:prstGeom>
          <a:effectLst>
            <a:glow rad="63500">
              <a:schemeClr val="accent2">
                <a:satMod val="175000"/>
                <a:alpha val="40000"/>
              </a:schemeClr>
            </a:glow>
          </a:effectLst>
        </p:spPr>
      </p:pic>
      <p:pic>
        <p:nvPicPr>
          <p:cNvPr id="11" name="Picture 10">
            <a:extLst>
              <a:ext uri="{FF2B5EF4-FFF2-40B4-BE49-F238E27FC236}">
                <a16:creationId xmlns:a16="http://schemas.microsoft.com/office/drawing/2014/main" id="{B685390B-9A26-416C-954D-564CA6E2FB20}"/>
              </a:ext>
            </a:extLst>
          </p:cNvPr>
          <p:cNvPicPr>
            <a:picLocks noChangeAspect="1"/>
          </p:cNvPicPr>
          <p:nvPr/>
        </p:nvPicPr>
        <p:blipFill>
          <a:blip r:embed="rId4"/>
          <a:stretch>
            <a:fillRect/>
          </a:stretch>
        </p:blipFill>
        <p:spPr>
          <a:xfrm>
            <a:off x="8846720" y="4658280"/>
            <a:ext cx="3065123" cy="1571694"/>
          </a:xfrm>
          <a:prstGeom prst="rect">
            <a:avLst/>
          </a:prstGeom>
          <a:effectLst>
            <a:glow rad="63500">
              <a:schemeClr val="accent2">
                <a:satMod val="175000"/>
                <a:alpha val="40000"/>
              </a:schemeClr>
            </a:glow>
          </a:effectLst>
        </p:spPr>
      </p:pic>
      <p:pic>
        <p:nvPicPr>
          <p:cNvPr id="3" name="Picture 2">
            <a:extLst>
              <a:ext uri="{FF2B5EF4-FFF2-40B4-BE49-F238E27FC236}">
                <a16:creationId xmlns:a16="http://schemas.microsoft.com/office/drawing/2014/main" id="{FA8188EC-896A-4ABA-AD68-94CDB9286D6E}"/>
              </a:ext>
            </a:extLst>
          </p:cNvPr>
          <p:cNvPicPr>
            <a:picLocks noChangeAspect="1"/>
          </p:cNvPicPr>
          <p:nvPr/>
        </p:nvPicPr>
        <p:blipFill>
          <a:blip r:embed="rId5"/>
          <a:stretch>
            <a:fillRect/>
          </a:stretch>
        </p:blipFill>
        <p:spPr>
          <a:xfrm>
            <a:off x="2633394" y="4658280"/>
            <a:ext cx="3188530" cy="1579960"/>
          </a:xfrm>
          <a:prstGeom prst="rect">
            <a:avLst/>
          </a:prstGeom>
          <a:effectLst>
            <a:glow rad="63500">
              <a:schemeClr val="accent2">
                <a:satMod val="175000"/>
                <a:alpha val="40000"/>
              </a:schemeClr>
            </a:glow>
          </a:effectLst>
        </p:spPr>
      </p:pic>
      <p:pic>
        <p:nvPicPr>
          <p:cNvPr id="9" name="Picture 8">
            <a:extLst>
              <a:ext uri="{FF2B5EF4-FFF2-40B4-BE49-F238E27FC236}">
                <a16:creationId xmlns:a16="http://schemas.microsoft.com/office/drawing/2014/main" id="{44631DDF-65B2-4E77-8411-B8ECA9A0507B}"/>
              </a:ext>
            </a:extLst>
          </p:cNvPr>
          <p:cNvPicPr>
            <a:picLocks noChangeAspect="1"/>
          </p:cNvPicPr>
          <p:nvPr/>
        </p:nvPicPr>
        <p:blipFill>
          <a:blip r:embed="rId6"/>
          <a:stretch>
            <a:fillRect/>
          </a:stretch>
        </p:blipFill>
        <p:spPr>
          <a:xfrm>
            <a:off x="280157" y="4320027"/>
            <a:ext cx="2078933" cy="2319916"/>
          </a:xfrm>
          <a:prstGeom prst="rect">
            <a:avLst/>
          </a:prstGeom>
          <a:effectLst>
            <a:glow rad="63500">
              <a:schemeClr val="accent2">
                <a:satMod val="175000"/>
                <a:alpha val="40000"/>
              </a:schemeClr>
            </a:glow>
          </a:effectLst>
        </p:spPr>
      </p:pic>
      <p:cxnSp>
        <p:nvCxnSpPr>
          <p:cNvPr id="26" name="Straight Arrow Connector 25">
            <a:extLst>
              <a:ext uri="{FF2B5EF4-FFF2-40B4-BE49-F238E27FC236}">
                <a16:creationId xmlns:a16="http://schemas.microsoft.com/office/drawing/2014/main" id="{EB9CEBF1-374C-4887-9E11-76C3B4CC95CC}"/>
              </a:ext>
            </a:extLst>
          </p:cNvPr>
          <p:cNvCxnSpPr>
            <a:cxnSpLocks/>
          </p:cNvCxnSpPr>
          <p:nvPr/>
        </p:nvCxnSpPr>
        <p:spPr>
          <a:xfrm>
            <a:off x="7159557" y="2892583"/>
            <a:ext cx="1052789" cy="167256"/>
          </a:xfrm>
          <a:prstGeom prst="straightConnector1">
            <a:avLst/>
          </a:prstGeom>
          <a:ln>
            <a:solidFill>
              <a:srgbClr val="00A4EF"/>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5A91D283-1EE8-4B3E-B62F-CFACC8D57604}"/>
              </a:ext>
            </a:extLst>
          </p:cNvPr>
          <p:cNvCxnSpPr>
            <a:cxnSpLocks/>
          </p:cNvCxnSpPr>
          <p:nvPr/>
        </p:nvCxnSpPr>
        <p:spPr>
          <a:xfrm flipV="1">
            <a:off x="7159557" y="1115369"/>
            <a:ext cx="1200671" cy="1206381"/>
          </a:xfrm>
          <a:prstGeom prst="straightConnector1">
            <a:avLst/>
          </a:prstGeom>
          <a:ln>
            <a:solidFill>
              <a:srgbClr val="00A4EF"/>
            </a:solidFill>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F107452D-DBD6-4DEA-996A-17FAF8FDA43A}"/>
              </a:ext>
            </a:extLst>
          </p:cNvPr>
          <p:cNvPicPr>
            <a:picLocks noChangeAspect="1"/>
          </p:cNvPicPr>
          <p:nvPr/>
        </p:nvPicPr>
        <p:blipFill>
          <a:blip r:embed="rId7"/>
          <a:stretch>
            <a:fillRect/>
          </a:stretch>
        </p:blipFill>
        <p:spPr>
          <a:xfrm>
            <a:off x="4279458" y="739472"/>
            <a:ext cx="6960867" cy="3314698"/>
          </a:xfrm>
          <a:prstGeom prst="rect">
            <a:avLst/>
          </a:prstGeom>
          <a:effectLst>
            <a:glow rad="127000">
              <a:schemeClr val="bg2">
                <a:alpha val="40000"/>
              </a:schemeClr>
            </a:glow>
          </a:effectLst>
        </p:spPr>
      </p:pic>
      <p:sp>
        <p:nvSpPr>
          <p:cNvPr id="6" name="TextBox 5">
            <a:extLst>
              <a:ext uri="{FF2B5EF4-FFF2-40B4-BE49-F238E27FC236}">
                <a16:creationId xmlns:a16="http://schemas.microsoft.com/office/drawing/2014/main" id="{C129475A-8A5F-4DE2-99E6-4E71AE9410D0}"/>
              </a:ext>
            </a:extLst>
          </p:cNvPr>
          <p:cNvSpPr txBox="1"/>
          <p:nvPr/>
        </p:nvSpPr>
        <p:spPr>
          <a:xfrm>
            <a:off x="110295" y="3059839"/>
            <a:ext cx="3648905" cy="1169551"/>
          </a:xfrm>
          <a:prstGeom prst="rect">
            <a:avLst/>
          </a:prstGeom>
          <a:noFill/>
        </p:spPr>
        <p:txBody>
          <a:bodyPr wrap="square" rtlCol="0">
            <a:spAutoFit/>
          </a:bodyPr>
          <a:lstStyle/>
          <a:p>
            <a:pPr marR="0" lvl="1" algn="l" defTabSz="914400" rtl="0" eaLnBrk="1" fontAlgn="auto" latinLnBrk="0" hangingPunct="1">
              <a:lnSpc>
                <a:spcPct val="100000"/>
              </a:lnSpc>
              <a:spcBef>
                <a:spcPts val="0"/>
              </a:spcBef>
              <a:spcAft>
                <a:spcPts val="0"/>
              </a:spcAft>
              <a:buClrTx/>
              <a:buSzTx/>
              <a:tabLst/>
              <a:defRPr/>
            </a:pPr>
            <a:r>
              <a:rPr kumimoji="0" lang="en-US" sz="1400" b="0" i="0" u="none" strike="noStrike" kern="1200" cap="none" spc="0" normalizeH="0" baseline="0" noProof="0" dirty="0" err="1">
                <a:ln>
                  <a:noFill/>
                </a:ln>
                <a:solidFill>
                  <a:srgbClr val="FFFFFF"/>
                </a:solidFill>
                <a:effectLst/>
                <a:uLnTx/>
                <a:uFillTx/>
                <a:latin typeface="Segoe UI"/>
                <a:ea typeface="+mn-ea"/>
                <a:cs typeface="+mn-cs"/>
              </a:rPr>
              <a:t>Ope</a:t>
            </a:r>
            <a:r>
              <a:rPr lang="en-US" sz="1400" dirty="0">
                <a:solidFill>
                  <a:srgbClr val="FFFFFF"/>
                </a:solidFill>
                <a:latin typeface="Segoe UI"/>
              </a:rPr>
              <a:t>n resources on GitHub: </a:t>
            </a:r>
            <a:r>
              <a:rPr kumimoji="0" lang="en-US" sz="1400" b="0" i="0" u="none" strike="noStrike" kern="1200" cap="none" spc="0" normalizeH="0" baseline="0" noProof="0" dirty="0">
                <a:ln>
                  <a:noFill/>
                </a:ln>
                <a:solidFill>
                  <a:srgbClr val="FFFFFF"/>
                </a:solidFill>
                <a:effectLst/>
                <a:uLnTx/>
                <a:uFillTx/>
                <a:latin typeface="Segoe UI"/>
                <a:ea typeface="+mn-ea"/>
                <a:cs typeface="+mn-cs"/>
              </a:rPr>
              <a:t>Pre-made data pipelines, scripts, analytics notebooks, test data, dashboards, data models, and reference architecture</a:t>
            </a:r>
          </a:p>
        </p:txBody>
      </p:sp>
      <p:pic>
        <p:nvPicPr>
          <p:cNvPr id="14" name="Picture 13">
            <a:extLst>
              <a:ext uri="{FF2B5EF4-FFF2-40B4-BE49-F238E27FC236}">
                <a16:creationId xmlns:a16="http://schemas.microsoft.com/office/drawing/2014/main" id="{FD244E49-DF38-4E63-8E6A-13610A5D43C1}"/>
              </a:ext>
            </a:extLst>
          </p:cNvPr>
          <p:cNvPicPr>
            <a:picLocks noChangeAspect="1"/>
          </p:cNvPicPr>
          <p:nvPr/>
        </p:nvPicPr>
        <p:blipFill>
          <a:blip r:embed="rId8"/>
          <a:stretch>
            <a:fillRect/>
          </a:stretch>
        </p:blipFill>
        <p:spPr>
          <a:xfrm>
            <a:off x="876700" y="484012"/>
            <a:ext cx="2493480" cy="2469094"/>
          </a:xfrm>
          <a:prstGeom prst="rect">
            <a:avLst/>
          </a:prstGeom>
        </p:spPr>
      </p:pic>
    </p:spTree>
    <p:extLst>
      <p:ext uri="{BB962C8B-B14F-4D97-AF65-F5344CB8AC3E}">
        <p14:creationId xmlns:p14="http://schemas.microsoft.com/office/powerpoint/2010/main" val="48815229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sp>
        <p:nvSpPr>
          <p:cNvPr id="49" name="TextBox 48">
            <a:extLst>
              <a:ext uri="{FF2B5EF4-FFF2-40B4-BE49-F238E27FC236}">
                <a16:creationId xmlns:a16="http://schemas.microsoft.com/office/drawing/2014/main" id="{2D1D7CA1-A1D0-437E-A3EE-102C290C00C6}"/>
              </a:ext>
            </a:extLst>
          </p:cNvPr>
          <p:cNvSpPr txBox="1"/>
          <p:nvPr/>
        </p:nvSpPr>
        <p:spPr>
          <a:xfrm>
            <a:off x="665365" y="3479799"/>
            <a:ext cx="2078933" cy="1384995"/>
          </a:xfrm>
          <a:prstGeom prst="rect">
            <a:avLst/>
          </a:prstGeom>
          <a:noFill/>
        </p:spPr>
        <p:txBody>
          <a:bodyPr wrap="square" rtlCol="0">
            <a:spAutoFit/>
          </a:bodyPr>
          <a:lstStyle/>
          <a:p>
            <a:pPr>
              <a:defRPr/>
            </a:pPr>
            <a:r>
              <a:rPr lang="en-US" sz="1400" dirty="0">
                <a:solidFill>
                  <a:srgbClr val="FFFFFF"/>
                </a:solidFill>
                <a:latin typeface="Segoe UI"/>
              </a:rPr>
              <a:t>Open reference architecture for establishing the modern data estate using Azure cloud data and AI services</a:t>
            </a:r>
            <a:endParaRPr kumimoji="0" lang="en-US" sz="1400" b="0" i="0" u="none" strike="noStrike" kern="1200" cap="none" spc="0" normalizeH="0" baseline="0" noProof="0" dirty="0">
              <a:ln>
                <a:noFill/>
              </a:ln>
              <a:solidFill>
                <a:srgbClr val="FFFFFF"/>
              </a:solidFill>
              <a:effectLst/>
              <a:uLnTx/>
              <a:uFillTx/>
              <a:latin typeface="Segoe UI"/>
              <a:ea typeface="+mn-ea"/>
              <a:cs typeface="+mn-cs"/>
            </a:endParaRPr>
          </a:p>
        </p:txBody>
      </p:sp>
      <p:pic>
        <p:nvPicPr>
          <p:cNvPr id="51" name="Picture 50">
            <a:extLst>
              <a:ext uri="{FF2B5EF4-FFF2-40B4-BE49-F238E27FC236}">
                <a16:creationId xmlns:a16="http://schemas.microsoft.com/office/drawing/2014/main" id="{3BBE11BD-A46A-45F6-A9AC-15B19BB61E54}"/>
              </a:ext>
            </a:extLst>
          </p:cNvPr>
          <p:cNvPicPr>
            <a:picLocks noChangeAspect="1"/>
          </p:cNvPicPr>
          <p:nvPr/>
        </p:nvPicPr>
        <p:blipFill>
          <a:blip r:embed="rId3"/>
          <a:stretch>
            <a:fillRect/>
          </a:stretch>
        </p:blipFill>
        <p:spPr>
          <a:xfrm>
            <a:off x="612540" y="534812"/>
            <a:ext cx="2493480" cy="2469094"/>
          </a:xfrm>
          <a:prstGeom prst="rect">
            <a:avLst/>
          </a:prstGeom>
        </p:spPr>
      </p:pic>
      <p:pic>
        <p:nvPicPr>
          <p:cNvPr id="3" name="Picture 2" descr="Timeline&#10;&#10;Description automatically generated">
            <a:extLst>
              <a:ext uri="{FF2B5EF4-FFF2-40B4-BE49-F238E27FC236}">
                <a16:creationId xmlns:a16="http://schemas.microsoft.com/office/drawing/2014/main" id="{5242B2E9-8DAF-4C6E-8CEE-DFCACFF41C7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25030" y="1969911"/>
            <a:ext cx="8866970" cy="4669014"/>
          </a:xfrm>
          <a:prstGeom prst="rect">
            <a:avLst/>
          </a:prstGeom>
        </p:spPr>
      </p:pic>
    </p:spTree>
    <p:extLst>
      <p:ext uri="{BB962C8B-B14F-4D97-AF65-F5344CB8AC3E}">
        <p14:creationId xmlns:p14="http://schemas.microsoft.com/office/powerpoint/2010/main" val="7722963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05C8409-6557-4B3B-A365-FE7D882FE37A}"/>
              </a:ext>
            </a:extLst>
          </p:cNvPr>
          <p:cNvSpPr txBox="1"/>
          <p:nvPr/>
        </p:nvSpPr>
        <p:spPr>
          <a:xfrm>
            <a:off x="5150988" y="517921"/>
            <a:ext cx="6228212"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Segoe UI Semibold" panose="020B0502040204020203" pitchFamily="34" charset="0"/>
                <a:ea typeface="+mn-ea"/>
                <a:cs typeface="Segoe UI Semibold" panose="020B0502040204020203" pitchFamily="34" charset="0"/>
              </a:rPr>
              <a:t>Solving the problem with an open community</a:t>
            </a:r>
          </a:p>
        </p:txBody>
      </p:sp>
      <p:graphicFrame>
        <p:nvGraphicFramePr>
          <p:cNvPr id="8" name="Diagram 7">
            <a:extLst>
              <a:ext uri="{FF2B5EF4-FFF2-40B4-BE49-F238E27FC236}">
                <a16:creationId xmlns:a16="http://schemas.microsoft.com/office/drawing/2014/main" id="{A68027DB-78A9-44A6-AA43-72F6D0B33046}"/>
              </a:ext>
            </a:extLst>
          </p:cNvPr>
          <p:cNvGraphicFramePr/>
          <p:nvPr>
            <p:extLst>
              <p:ext uri="{D42A27DB-BD31-4B8C-83A1-F6EECF244321}">
                <p14:modId xmlns:p14="http://schemas.microsoft.com/office/powerpoint/2010/main" val="3439977087"/>
              </p:ext>
            </p:extLst>
          </p:nvPr>
        </p:nvGraphicFramePr>
        <p:xfrm>
          <a:off x="127526" y="1067858"/>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extBox 3">
            <a:extLst>
              <a:ext uri="{FF2B5EF4-FFF2-40B4-BE49-F238E27FC236}">
                <a16:creationId xmlns:a16="http://schemas.microsoft.com/office/drawing/2014/main" id="{26F176E8-8E7F-4A79-805F-4BDA92D73083}"/>
              </a:ext>
            </a:extLst>
          </p:cNvPr>
          <p:cNvSpPr txBox="1"/>
          <p:nvPr/>
        </p:nvSpPr>
        <p:spPr>
          <a:xfrm>
            <a:off x="6791562" y="4292291"/>
            <a:ext cx="4922149" cy="954107"/>
          </a:xfrm>
          <a:prstGeom prst="rect">
            <a:avLst/>
          </a:prstGeom>
          <a:noFill/>
        </p:spPr>
        <p:txBody>
          <a:bodyPr wrap="square" rtlCol="0">
            <a:spAutoFit/>
          </a:bodyPr>
          <a:lstStyle/>
          <a:p>
            <a:pPr marL="685800" marR="0" lvl="1"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cloud-based (low cost, infinitely scalable)</a:t>
            </a:r>
          </a:p>
          <a:p>
            <a:pPr marL="685800" marR="0" lvl="1"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easy setup (setup scripts, infrastructure as code)</a:t>
            </a:r>
          </a:p>
          <a:p>
            <a:pPr marL="685800" marR="0" lvl="1"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easy maintenance (auto-scale, monitoring)</a:t>
            </a:r>
          </a:p>
          <a:p>
            <a:pPr marL="685800" marR="0" lvl="1"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easy to extend (extensible arch, add-on modules)</a:t>
            </a:r>
          </a:p>
        </p:txBody>
      </p:sp>
      <p:sp>
        <p:nvSpPr>
          <p:cNvPr id="7" name="TextBox 6">
            <a:extLst>
              <a:ext uri="{FF2B5EF4-FFF2-40B4-BE49-F238E27FC236}">
                <a16:creationId xmlns:a16="http://schemas.microsoft.com/office/drawing/2014/main" id="{F38C7625-63ED-4143-9E7F-FE61395B5A6A}"/>
              </a:ext>
            </a:extLst>
          </p:cNvPr>
          <p:cNvSpPr txBox="1"/>
          <p:nvPr/>
        </p:nvSpPr>
        <p:spPr>
          <a:xfrm>
            <a:off x="7687831" y="5525627"/>
            <a:ext cx="4593576" cy="738664"/>
          </a:xfrm>
          <a:prstGeom prst="rect">
            <a:avLst/>
          </a:prstGeom>
          <a:noFill/>
        </p:spPr>
        <p:txBody>
          <a:bodyPr wrap="square" rtlCol="0">
            <a:spAutoFit/>
          </a:bodyPr>
          <a:lstStyle/>
          <a:p>
            <a:pPr marL="685800" marR="0" lvl="1"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customers, SI’s, ISV’s, standards bodies, policymakers</a:t>
            </a:r>
          </a:p>
          <a:p>
            <a:pPr marL="685800" marR="0" lvl="1"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focus on sharing, collaboration</a:t>
            </a:r>
          </a:p>
        </p:txBody>
      </p:sp>
      <p:sp>
        <p:nvSpPr>
          <p:cNvPr id="11" name="TextBox 10">
            <a:extLst>
              <a:ext uri="{FF2B5EF4-FFF2-40B4-BE49-F238E27FC236}">
                <a16:creationId xmlns:a16="http://schemas.microsoft.com/office/drawing/2014/main" id="{B64B729D-CB17-4F2C-86BD-1DB4FC5E49A8}"/>
              </a:ext>
            </a:extLst>
          </p:cNvPr>
          <p:cNvSpPr txBox="1"/>
          <p:nvPr/>
        </p:nvSpPr>
        <p:spPr>
          <a:xfrm>
            <a:off x="5965933" y="3416879"/>
            <a:ext cx="4922149" cy="738664"/>
          </a:xfrm>
          <a:prstGeom prst="rect">
            <a:avLst/>
          </a:prstGeom>
          <a:noFill/>
        </p:spPr>
        <p:txBody>
          <a:bodyPr wrap="square" rtlCol="0">
            <a:spAutoFit/>
          </a:bodyPr>
          <a:lstStyle/>
          <a:p>
            <a:pPr marL="685800" marR="0" lvl="1"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sandbox env, test data sets</a:t>
            </a:r>
          </a:p>
          <a:p>
            <a:pPr marL="685800" marR="0" lvl="1"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evolve schema</a:t>
            </a:r>
          </a:p>
          <a:p>
            <a:pPr marL="685800" marR="0" lvl="1"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emphasis on build-learn-improve</a:t>
            </a:r>
          </a:p>
        </p:txBody>
      </p:sp>
      <p:sp>
        <p:nvSpPr>
          <p:cNvPr id="13" name="TextBox 12">
            <a:extLst>
              <a:ext uri="{FF2B5EF4-FFF2-40B4-BE49-F238E27FC236}">
                <a16:creationId xmlns:a16="http://schemas.microsoft.com/office/drawing/2014/main" id="{1578AB38-F2B1-40F0-8761-69FCEEC83688}"/>
              </a:ext>
            </a:extLst>
          </p:cNvPr>
          <p:cNvSpPr txBox="1"/>
          <p:nvPr/>
        </p:nvSpPr>
        <p:spPr>
          <a:xfrm>
            <a:off x="5304526" y="2176752"/>
            <a:ext cx="5583556" cy="954107"/>
          </a:xfrm>
          <a:prstGeom prst="rect">
            <a:avLst/>
          </a:prstGeom>
          <a:noFill/>
        </p:spPr>
        <p:txBody>
          <a:bodyPr wrap="square" rtlCol="0">
            <a:spAutoFit/>
          </a:bodyPr>
          <a:lstStyle/>
          <a:p>
            <a:pPr marL="685800" marR="0" lvl="1"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ethical use</a:t>
            </a:r>
          </a:p>
          <a:p>
            <a:pPr marL="685800" marR="0" lvl="1"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ref architecture, ref implementation </a:t>
            </a:r>
          </a:p>
          <a:p>
            <a:pPr marL="685800" marR="0" lvl="1"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dev process (dev cycle, testing strategy, releases)</a:t>
            </a:r>
          </a:p>
          <a:p>
            <a:pPr marL="685800" marR="0" lvl="1"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training</a:t>
            </a:r>
          </a:p>
        </p:txBody>
      </p:sp>
      <p:sp>
        <p:nvSpPr>
          <p:cNvPr id="15" name="TextBox 14">
            <a:extLst>
              <a:ext uri="{FF2B5EF4-FFF2-40B4-BE49-F238E27FC236}">
                <a16:creationId xmlns:a16="http://schemas.microsoft.com/office/drawing/2014/main" id="{F282CB7C-132E-44F6-84ED-F5C2749D300E}"/>
              </a:ext>
            </a:extLst>
          </p:cNvPr>
          <p:cNvSpPr txBox="1"/>
          <p:nvPr/>
        </p:nvSpPr>
        <p:spPr>
          <a:xfrm>
            <a:off x="4863651" y="1367512"/>
            <a:ext cx="4922149" cy="523220"/>
          </a:xfrm>
          <a:prstGeom prst="rect">
            <a:avLst/>
          </a:prstGeom>
          <a:noFill/>
        </p:spPr>
        <p:txBody>
          <a:bodyPr wrap="square" rtlCol="0">
            <a:spAutoFit/>
          </a:bodyPr>
          <a:lstStyle/>
          <a:p>
            <a:pPr marL="685800" marR="0" lvl="1"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data standards (at rest, in transit)</a:t>
            </a:r>
          </a:p>
          <a:p>
            <a:pPr marL="685800" marR="0" lvl="1"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process standards (ethical use, dev cycle, testing)</a:t>
            </a:r>
          </a:p>
        </p:txBody>
      </p:sp>
      <p:pic>
        <p:nvPicPr>
          <p:cNvPr id="3" name="Picture 2">
            <a:extLst>
              <a:ext uri="{FF2B5EF4-FFF2-40B4-BE49-F238E27FC236}">
                <a16:creationId xmlns:a16="http://schemas.microsoft.com/office/drawing/2014/main" id="{AA4196B1-655E-4877-B341-88D8D0F634DC}"/>
              </a:ext>
            </a:extLst>
          </p:cNvPr>
          <p:cNvPicPr>
            <a:picLocks noChangeAspect="1"/>
          </p:cNvPicPr>
          <p:nvPr/>
        </p:nvPicPr>
        <p:blipFill>
          <a:blip r:embed="rId8"/>
          <a:stretch>
            <a:fillRect/>
          </a:stretch>
        </p:blipFill>
        <p:spPr>
          <a:xfrm>
            <a:off x="599601" y="517921"/>
            <a:ext cx="2493480" cy="2469094"/>
          </a:xfrm>
          <a:prstGeom prst="rect">
            <a:avLst/>
          </a:prstGeom>
        </p:spPr>
      </p:pic>
    </p:spTree>
    <p:extLst>
      <p:ext uri="{BB962C8B-B14F-4D97-AF65-F5344CB8AC3E}">
        <p14:creationId xmlns:p14="http://schemas.microsoft.com/office/powerpoint/2010/main" val="2829168562"/>
      </p:ext>
    </p:extLst>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5B73712-C803-47F5-9B52-DFA2160E9A8B}"/>
              </a:ext>
            </a:extLst>
          </p:cNvPr>
          <p:cNvPicPr>
            <a:picLocks noChangeAspect="1"/>
          </p:cNvPicPr>
          <p:nvPr/>
        </p:nvPicPr>
        <p:blipFill>
          <a:blip r:embed="rId3"/>
          <a:stretch>
            <a:fillRect/>
          </a:stretch>
        </p:blipFill>
        <p:spPr>
          <a:xfrm>
            <a:off x="4576788" y="2562228"/>
            <a:ext cx="3620613" cy="1532860"/>
          </a:xfrm>
          <a:prstGeom prst="rect">
            <a:avLst/>
          </a:prstGeom>
        </p:spPr>
      </p:pic>
      <p:pic>
        <p:nvPicPr>
          <p:cNvPr id="5" name="Picture 4">
            <a:extLst>
              <a:ext uri="{FF2B5EF4-FFF2-40B4-BE49-F238E27FC236}">
                <a16:creationId xmlns:a16="http://schemas.microsoft.com/office/drawing/2014/main" id="{1E3B6057-8E05-4D66-9C95-C30A25A42BCB}"/>
              </a:ext>
            </a:extLst>
          </p:cNvPr>
          <p:cNvPicPr>
            <a:picLocks noChangeAspect="1"/>
          </p:cNvPicPr>
          <p:nvPr/>
        </p:nvPicPr>
        <p:blipFill>
          <a:blip r:embed="rId4"/>
          <a:stretch>
            <a:fillRect/>
          </a:stretch>
        </p:blipFill>
        <p:spPr>
          <a:xfrm>
            <a:off x="8803161" y="1549049"/>
            <a:ext cx="2776560" cy="1762190"/>
          </a:xfrm>
          <a:prstGeom prst="rect">
            <a:avLst/>
          </a:prstGeom>
        </p:spPr>
      </p:pic>
      <p:pic>
        <p:nvPicPr>
          <p:cNvPr id="7" name="Picture 6">
            <a:extLst>
              <a:ext uri="{FF2B5EF4-FFF2-40B4-BE49-F238E27FC236}">
                <a16:creationId xmlns:a16="http://schemas.microsoft.com/office/drawing/2014/main" id="{60BF5592-C3AA-44D9-AB2F-B1E518EA032C}"/>
              </a:ext>
            </a:extLst>
          </p:cNvPr>
          <p:cNvPicPr>
            <a:picLocks noChangeAspect="1"/>
          </p:cNvPicPr>
          <p:nvPr/>
        </p:nvPicPr>
        <p:blipFill>
          <a:blip r:embed="rId5"/>
          <a:stretch>
            <a:fillRect/>
          </a:stretch>
        </p:blipFill>
        <p:spPr>
          <a:xfrm>
            <a:off x="8803161" y="3672482"/>
            <a:ext cx="2776560" cy="1779083"/>
          </a:xfrm>
          <a:prstGeom prst="rect">
            <a:avLst/>
          </a:prstGeom>
        </p:spPr>
      </p:pic>
      <p:grpSp>
        <p:nvGrpSpPr>
          <p:cNvPr id="8" name="Group 7">
            <a:extLst>
              <a:ext uri="{FF2B5EF4-FFF2-40B4-BE49-F238E27FC236}">
                <a16:creationId xmlns:a16="http://schemas.microsoft.com/office/drawing/2014/main" id="{998DF56C-BA16-457F-8B32-9C7962510967}"/>
              </a:ext>
            </a:extLst>
          </p:cNvPr>
          <p:cNvGrpSpPr/>
          <p:nvPr/>
        </p:nvGrpSpPr>
        <p:grpSpPr>
          <a:xfrm>
            <a:off x="1168401" y="2210497"/>
            <a:ext cx="2482424" cy="2437001"/>
            <a:chOff x="1168401" y="2446243"/>
            <a:chExt cx="2482424" cy="2437001"/>
          </a:xfrm>
        </p:grpSpPr>
        <p:sp>
          <p:nvSpPr>
            <p:cNvPr id="9" name="Rectangle 8">
              <a:extLst>
                <a:ext uri="{FF2B5EF4-FFF2-40B4-BE49-F238E27FC236}">
                  <a16:creationId xmlns:a16="http://schemas.microsoft.com/office/drawing/2014/main" id="{4DDFC6FD-1D84-4AB8-82FF-10D8506DADD4}"/>
                </a:ext>
              </a:extLst>
            </p:cNvPr>
            <p:cNvSpPr/>
            <p:nvPr/>
          </p:nvSpPr>
          <p:spPr>
            <a:xfrm>
              <a:off x="1168401" y="3429000"/>
              <a:ext cx="2482424" cy="14542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410765" rtl="0" eaLnBrk="1" fontAlgn="auto" latinLnBrk="0" hangingPunct="0">
                <a:lnSpc>
                  <a:spcPct val="90000"/>
                </a:lnSpc>
                <a:spcBef>
                  <a:spcPts val="0"/>
                </a:spcBef>
                <a:spcAft>
                  <a:spcPts val="0"/>
                </a:spcAft>
                <a:buClrTx/>
                <a:buSzTx/>
                <a:buFontTx/>
                <a:buNone/>
                <a:tabLst/>
                <a:defRPr/>
              </a:pPr>
              <a:r>
                <a:rPr kumimoji="0" lang="en-US" sz="2100" b="0" i="0" u="none" strike="noStrike" kern="0" cap="none" spc="0" normalizeH="0" baseline="0" noProof="0" dirty="0">
                  <a:ln>
                    <a:noFill/>
                  </a:ln>
                  <a:solidFill>
                    <a:prstClr val="white"/>
                  </a:solidFill>
                  <a:effectLst/>
                  <a:uLnTx/>
                  <a:uFillTx/>
                  <a:latin typeface="Segoe UI"/>
                  <a:ea typeface="+mn-ea"/>
                  <a:cs typeface="+mn-cs"/>
                  <a:sym typeface="Helvetica Light"/>
                </a:rPr>
                <a:t>ROLE AND TECH TRAINING: CAPACITY-BUILDING ON LEARNING ANALYTICS AND AI</a:t>
              </a:r>
            </a:p>
          </p:txBody>
        </p:sp>
        <p:pic>
          <p:nvPicPr>
            <p:cNvPr id="10" name="Graphic 9" descr="Connections with solid fill">
              <a:extLst>
                <a:ext uri="{FF2B5EF4-FFF2-40B4-BE49-F238E27FC236}">
                  <a16:creationId xmlns:a16="http://schemas.microsoft.com/office/drawing/2014/main" id="{22B4F4FF-7671-4BB5-A468-CFF7DDAA404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953742" y="2446243"/>
              <a:ext cx="914400" cy="914400"/>
            </a:xfrm>
            <a:prstGeom prst="rect">
              <a:avLst/>
            </a:prstGeom>
          </p:spPr>
        </p:pic>
      </p:grpSp>
      <p:cxnSp>
        <p:nvCxnSpPr>
          <p:cNvPr id="11" name="Connector: Elbow 10">
            <a:extLst>
              <a:ext uri="{FF2B5EF4-FFF2-40B4-BE49-F238E27FC236}">
                <a16:creationId xmlns:a16="http://schemas.microsoft.com/office/drawing/2014/main" id="{4F073BBE-AE34-41CC-9C71-635CDA4EB5FF}"/>
              </a:ext>
            </a:extLst>
          </p:cNvPr>
          <p:cNvCxnSpPr>
            <a:stCxn id="4" idx="3"/>
            <a:endCxn id="7" idx="1"/>
          </p:cNvCxnSpPr>
          <p:nvPr/>
        </p:nvCxnSpPr>
        <p:spPr>
          <a:xfrm>
            <a:off x="8197401" y="3328658"/>
            <a:ext cx="605760" cy="1233366"/>
          </a:xfrm>
          <a:prstGeom prst="bentConnector3">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 name="Connector: Elbow 1">
            <a:extLst>
              <a:ext uri="{FF2B5EF4-FFF2-40B4-BE49-F238E27FC236}">
                <a16:creationId xmlns:a16="http://schemas.microsoft.com/office/drawing/2014/main" id="{33E6B575-2975-41A7-9311-43E7AE454445}"/>
              </a:ext>
            </a:extLst>
          </p:cNvPr>
          <p:cNvCxnSpPr>
            <a:cxnSpLocks/>
          </p:cNvCxnSpPr>
          <p:nvPr/>
        </p:nvCxnSpPr>
        <p:spPr>
          <a:xfrm flipV="1">
            <a:off x="8197401" y="2430144"/>
            <a:ext cx="605760" cy="898514"/>
          </a:xfrm>
          <a:prstGeom prst="bentConnector3">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11910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graphicFrame>
        <p:nvGraphicFramePr>
          <p:cNvPr id="19" name="Diagram 18">
            <a:extLst>
              <a:ext uri="{FF2B5EF4-FFF2-40B4-BE49-F238E27FC236}">
                <a16:creationId xmlns:a16="http://schemas.microsoft.com/office/drawing/2014/main" id="{85DC8D3A-9AF9-4C18-8D42-59949F3A45E4}"/>
              </a:ext>
            </a:extLst>
          </p:cNvPr>
          <p:cNvGraphicFramePr/>
          <p:nvPr>
            <p:extLst>
              <p:ext uri="{D42A27DB-BD31-4B8C-83A1-F6EECF244321}">
                <p14:modId xmlns:p14="http://schemas.microsoft.com/office/powerpoint/2010/main" val="1723964293"/>
              </p:ext>
            </p:extLst>
          </p:nvPr>
        </p:nvGraphicFramePr>
        <p:xfrm>
          <a:off x="0" y="2130600"/>
          <a:ext cx="11811139" cy="61383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0" name="Rectangle 19">
            <a:extLst>
              <a:ext uri="{FF2B5EF4-FFF2-40B4-BE49-F238E27FC236}">
                <a16:creationId xmlns:a16="http://schemas.microsoft.com/office/drawing/2014/main" id="{A98C4F80-294A-4B19-8262-9FBFCB1A19D2}"/>
              </a:ext>
            </a:extLst>
          </p:cNvPr>
          <p:cNvSpPr/>
          <p:nvPr/>
        </p:nvSpPr>
        <p:spPr>
          <a:xfrm>
            <a:off x="6939417" y="2283000"/>
            <a:ext cx="1926717" cy="13849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410765" rtl="0" eaLnBrk="1" fontAlgn="auto" latinLnBrk="0" hangingPunct="0">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solidFill>
                  <a:schemeClr val="bg1"/>
                </a:solidFill>
                <a:effectLst/>
                <a:uLnTx/>
                <a:uFillTx/>
                <a:latin typeface="Segoe UI"/>
                <a:ea typeface="+mn-ea"/>
                <a:cs typeface="+mn-cs"/>
                <a:sym typeface="Helvetica Light"/>
              </a:rPr>
              <a:t>PRINCIPLES OF RESPONSIBLE DATA AND AI APPLIED TO EDUCATION</a:t>
            </a:r>
          </a:p>
        </p:txBody>
      </p:sp>
      <p:grpSp>
        <p:nvGrpSpPr>
          <p:cNvPr id="21" name="Group 20">
            <a:extLst>
              <a:ext uri="{FF2B5EF4-FFF2-40B4-BE49-F238E27FC236}">
                <a16:creationId xmlns:a16="http://schemas.microsoft.com/office/drawing/2014/main" id="{DA29FC65-2D63-4997-9C95-AC4D52CE735C}"/>
              </a:ext>
            </a:extLst>
          </p:cNvPr>
          <p:cNvGrpSpPr/>
          <p:nvPr/>
        </p:nvGrpSpPr>
        <p:grpSpPr>
          <a:xfrm>
            <a:off x="7557067" y="1482593"/>
            <a:ext cx="575969" cy="575969"/>
            <a:chOff x="543957" y="7954849"/>
            <a:chExt cx="381000" cy="381000"/>
          </a:xfrm>
        </p:grpSpPr>
        <p:sp>
          <p:nvSpPr>
            <p:cNvPr id="22" name="Freeform: Shape 21">
              <a:extLst>
                <a:ext uri="{FF2B5EF4-FFF2-40B4-BE49-F238E27FC236}">
                  <a16:creationId xmlns:a16="http://schemas.microsoft.com/office/drawing/2014/main" id="{CC0B06A3-DD00-4369-A8CF-F6DFFF67DEE4}"/>
                </a:ext>
              </a:extLst>
            </p:cNvPr>
            <p:cNvSpPr/>
            <p:nvPr/>
          </p:nvSpPr>
          <p:spPr>
            <a:xfrm>
              <a:off x="648599" y="7984244"/>
              <a:ext cx="171450" cy="323850"/>
            </a:xfrm>
            <a:custGeom>
              <a:avLst/>
              <a:gdLst>
                <a:gd name="connsiteX0" fmla="*/ 8144 w 171450"/>
                <a:gd name="connsiteY0" fmla="*/ 165306 h 323850"/>
                <a:gd name="connsiteX1" fmla="*/ 90059 w 171450"/>
                <a:gd name="connsiteY1" fmla="*/ 8144 h 323850"/>
                <a:gd name="connsiteX2" fmla="*/ 171974 w 171450"/>
                <a:gd name="connsiteY2" fmla="*/ 165306 h 323850"/>
                <a:gd name="connsiteX3" fmla="*/ 90059 w 171450"/>
                <a:gd name="connsiteY3" fmla="*/ 322469 h 323850"/>
                <a:gd name="connsiteX4" fmla="*/ 8144 w 171450"/>
                <a:gd name="connsiteY4" fmla="*/ 165306 h 323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323850">
                  <a:moveTo>
                    <a:pt x="8144" y="165306"/>
                  </a:moveTo>
                  <a:cubicBezTo>
                    <a:pt x="8144" y="78629"/>
                    <a:pt x="44339" y="8144"/>
                    <a:pt x="90059" y="8144"/>
                  </a:cubicBezTo>
                  <a:cubicBezTo>
                    <a:pt x="135779" y="8144"/>
                    <a:pt x="171974" y="78629"/>
                    <a:pt x="171974" y="165306"/>
                  </a:cubicBezTo>
                  <a:cubicBezTo>
                    <a:pt x="171974" y="251984"/>
                    <a:pt x="135779" y="322469"/>
                    <a:pt x="90059" y="322469"/>
                  </a:cubicBezTo>
                  <a:cubicBezTo>
                    <a:pt x="44339" y="322469"/>
                    <a:pt x="8144" y="251984"/>
                    <a:pt x="8144" y="165306"/>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23" name="Freeform: Shape 22">
              <a:extLst>
                <a:ext uri="{FF2B5EF4-FFF2-40B4-BE49-F238E27FC236}">
                  <a16:creationId xmlns:a16="http://schemas.microsoft.com/office/drawing/2014/main" id="{C036A913-0992-4D83-B87C-3F60201CA92D}"/>
                </a:ext>
              </a:extLst>
            </p:cNvPr>
            <p:cNvSpPr/>
            <p:nvPr/>
          </p:nvSpPr>
          <p:spPr>
            <a:xfrm>
              <a:off x="573352" y="8059491"/>
              <a:ext cx="323850" cy="171450"/>
            </a:xfrm>
            <a:custGeom>
              <a:avLst/>
              <a:gdLst>
                <a:gd name="connsiteX0" fmla="*/ 322469 w 323850"/>
                <a:gd name="connsiteY0" fmla="*/ 90059 h 171450"/>
                <a:gd name="connsiteX1" fmla="*/ 165306 w 323850"/>
                <a:gd name="connsiteY1" fmla="*/ 171974 h 171450"/>
                <a:gd name="connsiteX2" fmla="*/ 8144 w 323850"/>
                <a:gd name="connsiteY2" fmla="*/ 90059 h 171450"/>
                <a:gd name="connsiteX3" fmla="*/ 165306 w 323850"/>
                <a:gd name="connsiteY3" fmla="*/ 8144 h 171450"/>
                <a:gd name="connsiteX4" fmla="*/ 322469 w 323850"/>
                <a:gd name="connsiteY4" fmla="*/ 90059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850" h="171450">
                  <a:moveTo>
                    <a:pt x="322469" y="90059"/>
                  </a:moveTo>
                  <a:cubicBezTo>
                    <a:pt x="322469" y="135299"/>
                    <a:pt x="252105" y="171974"/>
                    <a:pt x="165306" y="171974"/>
                  </a:cubicBezTo>
                  <a:cubicBezTo>
                    <a:pt x="78508" y="171974"/>
                    <a:pt x="8144" y="135299"/>
                    <a:pt x="8144" y="90059"/>
                  </a:cubicBezTo>
                  <a:cubicBezTo>
                    <a:pt x="8144" y="44818"/>
                    <a:pt x="78508" y="8144"/>
                    <a:pt x="165306" y="8144"/>
                  </a:cubicBezTo>
                  <a:cubicBezTo>
                    <a:pt x="252105" y="8144"/>
                    <a:pt x="322469" y="44818"/>
                    <a:pt x="322469" y="90059"/>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24" name="Freeform: Shape 23">
              <a:extLst>
                <a:ext uri="{FF2B5EF4-FFF2-40B4-BE49-F238E27FC236}">
                  <a16:creationId xmlns:a16="http://schemas.microsoft.com/office/drawing/2014/main" id="{3BFDD92A-2888-4F08-B155-BF165AA6A780}"/>
                </a:ext>
              </a:extLst>
            </p:cNvPr>
            <p:cNvSpPr/>
            <p:nvPr/>
          </p:nvSpPr>
          <p:spPr>
            <a:xfrm>
              <a:off x="543957" y="7954849"/>
              <a:ext cx="381000" cy="381000"/>
            </a:xfrm>
            <a:custGeom>
              <a:avLst/>
              <a:gdLst>
                <a:gd name="connsiteX0" fmla="*/ 7058 w 381000"/>
                <a:gd name="connsiteY0" fmla="*/ 194701 h 381000"/>
                <a:gd name="connsiteX1" fmla="*/ 194701 w 381000"/>
                <a:gd name="connsiteY1" fmla="*/ 7058 h 381000"/>
                <a:gd name="connsiteX2" fmla="*/ 382343 w 381000"/>
                <a:gd name="connsiteY2" fmla="*/ 194701 h 381000"/>
                <a:gd name="connsiteX3" fmla="*/ 194701 w 381000"/>
                <a:gd name="connsiteY3" fmla="*/ 382343 h 381000"/>
                <a:gd name="connsiteX4" fmla="*/ 7058 w 381000"/>
                <a:gd name="connsiteY4" fmla="*/ 194701 h 381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0" h="381000">
                  <a:moveTo>
                    <a:pt x="7058" y="194701"/>
                  </a:moveTo>
                  <a:cubicBezTo>
                    <a:pt x="7058" y="90878"/>
                    <a:pt x="90878" y="7058"/>
                    <a:pt x="194701" y="7058"/>
                  </a:cubicBezTo>
                  <a:cubicBezTo>
                    <a:pt x="298523" y="7058"/>
                    <a:pt x="382343" y="90878"/>
                    <a:pt x="382343" y="194701"/>
                  </a:cubicBezTo>
                  <a:cubicBezTo>
                    <a:pt x="382343" y="298523"/>
                    <a:pt x="298523" y="382343"/>
                    <a:pt x="194701" y="382343"/>
                  </a:cubicBezTo>
                  <a:cubicBezTo>
                    <a:pt x="90878" y="382343"/>
                    <a:pt x="7058" y="297571"/>
                    <a:pt x="7058" y="194701"/>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25" name="Freeform: Shape 24">
              <a:extLst>
                <a:ext uri="{FF2B5EF4-FFF2-40B4-BE49-F238E27FC236}">
                  <a16:creationId xmlns:a16="http://schemas.microsoft.com/office/drawing/2014/main" id="{418744EF-95A0-4FAA-BDBD-C1CB9156084A}"/>
                </a:ext>
              </a:extLst>
            </p:cNvPr>
            <p:cNvSpPr/>
            <p:nvPr/>
          </p:nvSpPr>
          <p:spPr>
            <a:xfrm>
              <a:off x="673364" y="8114736"/>
              <a:ext cx="123825" cy="57150"/>
            </a:xfrm>
            <a:custGeom>
              <a:avLst/>
              <a:gdLst>
                <a:gd name="connsiteX0" fmla="*/ 122444 w 123825"/>
                <a:gd name="connsiteY0" fmla="*/ 32909 h 57150"/>
                <a:gd name="connsiteX1" fmla="*/ 65294 w 123825"/>
                <a:gd name="connsiteY1" fmla="*/ 57674 h 57150"/>
                <a:gd name="connsiteX2" fmla="*/ 8144 w 123825"/>
                <a:gd name="connsiteY2" fmla="*/ 32909 h 57150"/>
                <a:gd name="connsiteX3" fmla="*/ 65294 w 123825"/>
                <a:gd name="connsiteY3" fmla="*/ 8144 h 57150"/>
                <a:gd name="connsiteX4" fmla="*/ 122444 w 123825"/>
                <a:gd name="connsiteY4" fmla="*/ 32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2444" y="32909"/>
                  </a:moveTo>
                  <a:cubicBezTo>
                    <a:pt x="122444" y="46586"/>
                    <a:pt x="96857" y="57674"/>
                    <a:pt x="65294" y="57674"/>
                  </a:cubicBezTo>
                  <a:cubicBezTo>
                    <a:pt x="33731" y="57674"/>
                    <a:pt x="8144" y="46586"/>
                    <a:pt x="8144" y="32909"/>
                  </a:cubicBezTo>
                  <a:cubicBezTo>
                    <a:pt x="8144" y="19232"/>
                    <a:pt x="33731" y="8144"/>
                    <a:pt x="65294" y="8144"/>
                  </a:cubicBezTo>
                  <a:cubicBezTo>
                    <a:pt x="96857" y="8144"/>
                    <a:pt x="122444" y="19232"/>
                    <a:pt x="122444" y="32909"/>
                  </a:cubicBezTo>
                  <a:close/>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sp>
          <p:nvSpPr>
            <p:cNvPr id="26" name="Freeform: Shape 25">
              <a:extLst>
                <a:ext uri="{FF2B5EF4-FFF2-40B4-BE49-F238E27FC236}">
                  <a16:creationId xmlns:a16="http://schemas.microsoft.com/office/drawing/2014/main" id="{7E42BA3D-62C9-4879-8E29-22333CF9CDBC}"/>
                </a:ext>
              </a:extLst>
            </p:cNvPr>
            <p:cNvSpPr/>
            <p:nvPr/>
          </p:nvSpPr>
          <p:spPr>
            <a:xfrm>
              <a:off x="720084" y="8129071"/>
              <a:ext cx="28575" cy="28575"/>
            </a:xfrm>
            <a:custGeom>
              <a:avLst/>
              <a:gdLst>
                <a:gd name="connsiteX0" fmla="*/ 7144 w 28575"/>
                <a:gd name="connsiteY0" fmla="*/ 17621 h 28575"/>
                <a:gd name="connsiteX1" fmla="*/ 17621 w 28575"/>
                <a:gd name="connsiteY1" fmla="*/ 7144 h 28575"/>
                <a:gd name="connsiteX2" fmla="*/ 28099 w 28575"/>
                <a:gd name="connsiteY2" fmla="*/ 17621 h 28575"/>
                <a:gd name="connsiteX3" fmla="*/ 17621 w 28575"/>
                <a:gd name="connsiteY3" fmla="*/ 28099 h 28575"/>
                <a:gd name="connsiteX4" fmla="*/ 7144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7144" y="17621"/>
                  </a:moveTo>
                  <a:cubicBezTo>
                    <a:pt x="7144" y="11906"/>
                    <a:pt x="11906" y="7144"/>
                    <a:pt x="17621" y="7144"/>
                  </a:cubicBezTo>
                  <a:cubicBezTo>
                    <a:pt x="23336" y="7144"/>
                    <a:pt x="28099" y="11906"/>
                    <a:pt x="28099" y="17621"/>
                  </a:cubicBezTo>
                  <a:cubicBezTo>
                    <a:pt x="28099" y="23336"/>
                    <a:pt x="23336" y="28099"/>
                    <a:pt x="17621" y="28099"/>
                  </a:cubicBezTo>
                  <a:cubicBezTo>
                    <a:pt x="11906" y="28099"/>
                    <a:pt x="7144" y="24289"/>
                    <a:pt x="7144" y="17621"/>
                  </a:cubicBezTo>
                </a:path>
              </a:pathLst>
            </a:custGeom>
            <a:noFill/>
            <a:ln w="19050" cap="flat">
              <a:solidFill>
                <a:schemeClr val="bg1"/>
              </a:solidFill>
              <a:prstDash val="solid"/>
              <a:miter/>
            </a:ln>
          </p:spPr>
          <p:txBody>
            <a:bodyPr rtlCol="0" anchor="ctr"/>
            <a:lstStyle/>
            <a:p>
              <a:pPr marL="0" marR="0" lvl="0" indent="0" algn="ctr" defTabSz="410765" rtl="0" eaLnBrk="1" fontAlgn="auto" latinLnBrk="0" hangingPunct="0">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Text" lastClr="000000"/>
                </a:solidFill>
                <a:effectLst/>
                <a:uLnTx/>
                <a:uFillTx/>
                <a:latin typeface="Segoe UI"/>
                <a:ea typeface="+mn-ea"/>
                <a:cs typeface="+mn-cs"/>
                <a:sym typeface="Helvetica Light"/>
              </a:endParaRPr>
            </a:p>
          </p:txBody>
        </p:sp>
      </p:grpSp>
      <p:cxnSp>
        <p:nvCxnSpPr>
          <p:cNvPr id="28" name="Straight Connector 27">
            <a:extLst>
              <a:ext uri="{FF2B5EF4-FFF2-40B4-BE49-F238E27FC236}">
                <a16:creationId xmlns:a16="http://schemas.microsoft.com/office/drawing/2014/main" id="{B7E8EC44-F9E9-4ED7-886A-F020478C8300}"/>
              </a:ext>
            </a:extLst>
          </p:cNvPr>
          <p:cNvCxnSpPr/>
          <p:nvPr/>
        </p:nvCxnSpPr>
        <p:spPr>
          <a:xfrm flipH="1">
            <a:off x="1960880" y="3037840"/>
            <a:ext cx="4907280" cy="1493520"/>
          </a:xfrm>
          <a:prstGeom prst="line">
            <a:avLst/>
          </a:prstGeom>
          <a:ln w="635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93488266-EAC1-4B88-9C87-AE160626EEBF}"/>
              </a:ext>
            </a:extLst>
          </p:cNvPr>
          <p:cNvCxnSpPr>
            <a:cxnSpLocks/>
          </p:cNvCxnSpPr>
          <p:nvPr/>
        </p:nvCxnSpPr>
        <p:spPr>
          <a:xfrm flipH="1">
            <a:off x="3464560" y="3241040"/>
            <a:ext cx="3474857" cy="1334195"/>
          </a:xfrm>
          <a:prstGeom prst="line">
            <a:avLst/>
          </a:prstGeom>
          <a:ln w="635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E4E678E-7851-4877-964A-154125018D3B}"/>
              </a:ext>
            </a:extLst>
          </p:cNvPr>
          <p:cNvCxnSpPr>
            <a:cxnSpLocks/>
          </p:cNvCxnSpPr>
          <p:nvPr/>
        </p:nvCxnSpPr>
        <p:spPr>
          <a:xfrm flipH="1">
            <a:off x="5069840" y="3429000"/>
            <a:ext cx="1950720" cy="1146235"/>
          </a:xfrm>
          <a:prstGeom prst="line">
            <a:avLst/>
          </a:prstGeom>
          <a:ln w="635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097DEDE9-322F-4156-BBD8-25EE365844A9}"/>
              </a:ext>
            </a:extLst>
          </p:cNvPr>
          <p:cNvCxnSpPr>
            <a:cxnSpLocks/>
          </p:cNvCxnSpPr>
          <p:nvPr/>
        </p:nvCxnSpPr>
        <p:spPr>
          <a:xfrm flipH="1">
            <a:off x="6441440" y="3740033"/>
            <a:ext cx="650377" cy="699887"/>
          </a:xfrm>
          <a:prstGeom prst="line">
            <a:avLst/>
          </a:prstGeom>
          <a:ln w="635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0FF0B5E3-B343-4CB1-A5AB-DDC9B5ADD537}"/>
              </a:ext>
            </a:extLst>
          </p:cNvPr>
          <p:cNvCxnSpPr>
            <a:cxnSpLocks/>
          </p:cNvCxnSpPr>
          <p:nvPr/>
        </p:nvCxnSpPr>
        <p:spPr>
          <a:xfrm>
            <a:off x="7595998" y="3800231"/>
            <a:ext cx="119259" cy="507609"/>
          </a:xfrm>
          <a:prstGeom prst="line">
            <a:avLst/>
          </a:prstGeom>
          <a:ln w="635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D5AA97C0-CC0D-4EE4-8C5C-DBF62FA5B8F3}"/>
              </a:ext>
            </a:extLst>
          </p:cNvPr>
          <p:cNvCxnSpPr>
            <a:cxnSpLocks/>
          </p:cNvCxnSpPr>
          <p:nvPr/>
        </p:nvCxnSpPr>
        <p:spPr>
          <a:xfrm>
            <a:off x="8091078" y="3800231"/>
            <a:ext cx="961482" cy="507609"/>
          </a:xfrm>
          <a:prstGeom prst="line">
            <a:avLst/>
          </a:prstGeom>
          <a:ln w="635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2F05BD45-489A-415D-A724-86D517A703A6}"/>
              </a:ext>
            </a:extLst>
          </p:cNvPr>
          <p:cNvCxnSpPr>
            <a:cxnSpLocks/>
          </p:cNvCxnSpPr>
          <p:nvPr/>
        </p:nvCxnSpPr>
        <p:spPr>
          <a:xfrm>
            <a:off x="8544697" y="3734191"/>
            <a:ext cx="1981063" cy="705729"/>
          </a:xfrm>
          <a:prstGeom prst="line">
            <a:avLst/>
          </a:prstGeom>
          <a:ln w="635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472415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Template">
  <a:themeElements>
    <a:clrScheme name="2019 Brand BLUE Light Bak">
      <a:dk1>
        <a:srgbClr val="000000"/>
      </a:dk1>
      <a:lt1>
        <a:srgbClr val="FFFFFF"/>
      </a:lt1>
      <a:dk2>
        <a:srgbClr val="243A5E"/>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lue_Business_2019_05.potx" id="{F55176CA-E6E8-4D19-BDF5-135EEF59BF61}" vid="{A2710B86-1223-4B09-A1E1-85BC37C9FD9E}"/>
    </a:ext>
  </a:ext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113D031F30F9142A368C59088DB1679" ma:contentTypeVersion="18" ma:contentTypeDescription="Create a new document." ma:contentTypeScope="" ma:versionID="7176b7d9f6f3cba702a3862bd50c0397">
  <xsd:schema xmlns:xsd="http://www.w3.org/2001/XMLSchema" xmlns:xs="http://www.w3.org/2001/XMLSchema" xmlns:p="http://schemas.microsoft.com/office/2006/metadata/properties" xmlns:ns1="http://schemas.microsoft.com/sharepoint/v3" xmlns:ns2="d045c0ed-da0d-414b-918d-6bac2b0f0909" xmlns:ns3="6a470123-577d-4ad2-841b-3cd3408735c5" xmlns:ns4="230e9df3-be65-4c73-a93b-d1236ebd677e" targetNamespace="http://schemas.microsoft.com/office/2006/metadata/properties" ma:root="true" ma:fieldsID="5c299459efdb9149a4fef7d5ef5ed9ba" ns1:_="" ns2:_="" ns3:_="" ns4:_="">
    <xsd:import namespace="http://schemas.microsoft.com/sharepoint/v3"/>
    <xsd:import namespace="d045c0ed-da0d-414b-918d-6bac2b0f0909"/>
    <xsd:import namespace="6a470123-577d-4ad2-841b-3cd3408735c5"/>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element ref="ns1:_ip_UnifiedCompliancePolicyProperties" minOccurs="0"/>
                <xsd:element ref="ns1:_ip_UnifiedCompliancePolicyUIAction" minOccurs="0"/>
                <xsd:element ref="ns2:MediaServiceDateTaken" minOccurs="0"/>
                <xsd:element ref="ns2:MediaServiceDuration" minOccurs="0"/>
                <xsd:element ref="ns2:lcf76f155ced4ddcb4097134ff3c332f" minOccurs="0"/>
                <xsd:element ref="ns4:TaxCatchAll"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8" nillable="true" ma:displayName="Unified Compliance Policy Properties" ma:hidden="true" ma:internalName="_ip_UnifiedCompliancePolicyProperties">
      <xsd:simpleType>
        <xsd:restriction base="dms:Note"/>
      </xsd:simpleType>
    </xsd:element>
    <xsd:element name="_ip_UnifiedCompliancePolicyUIAction" ma:index="19"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045c0ed-da0d-414b-918d-6bac2b0f090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false">
      <xsd:simpleType>
        <xsd:restriction base="dms:Note"/>
      </xsd:simpleType>
    </xsd:element>
    <xsd:element name="MediaServiceFastMetadata" ma:index="9" nillable="true" ma:displayName="MediaServiceFastMetadata" ma:hidden="true" ma:internalName="MediaServiceFastMetadata" ma:readOnly="false">
      <xsd:simpleType>
        <xsd:restriction base="dms:Note"/>
      </xsd:simpleType>
    </xsd:element>
    <xsd:element name="MediaServiceAutoTags" ma:index="10" nillable="true" ma:displayName="Tags" ma:internalName="MediaServiceAutoTags" ma:readOnly="false">
      <xsd:simpleType>
        <xsd:restriction base="dms:Text"/>
      </xsd:simpleType>
    </xsd:element>
    <xsd:element name="MediaServiceOCR" ma:index="11" nillable="true" ma:displayName="Extracted Text" ma:internalName="MediaServiceOCR" ma:readOnly="false">
      <xsd:simpleType>
        <xsd:restriction base="dms:Note">
          <xsd:maxLength value="255"/>
        </xsd:restriction>
      </xsd:simpleType>
    </xsd:element>
    <xsd:element name="MediaServiceGenerationTime" ma:index="12" nillable="true" ma:displayName="MediaServiceGenerationTime" ma:hidden="true" ma:internalName="MediaServiceGenerationTime" ma:readOnly="false">
      <xsd:simpleType>
        <xsd:restriction base="dms:Text"/>
      </xsd:simpleType>
    </xsd:element>
    <xsd:element name="MediaServiceEventHashCode" ma:index="13" nillable="true" ma:displayName="MediaServiceEventHashCode" ma:hidden="true" ma:internalName="MediaServiceEventHashCode" ma:readOnly="false">
      <xsd:simpleType>
        <xsd:restriction base="dms:Text"/>
      </xsd:simpleType>
    </xsd:element>
    <xsd:element name="MediaServiceAutoKeyPoints" ma:index="16" nillable="true" ma:displayName="MediaServiceAutoKeyPoints" ma:hidden="true" ma:internalName="MediaServiceAutoKeyPoints" ma:readOnly="fals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20" nillable="true" ma:displayName="MediaServiceDateTaken" ma:hidden="true" ma:internalName="MediaServiceDateTaken" ma:readOnly="false">
      <xsd:simpleType>
        <xsd:restriction base="dms:Text"/>
      </xsd:simpleType>
    </xsd:element>
    <xsd:element name="MediaServiceDuration" ma:index="21" nillable="true" ma:displayName="MediaServiceDuration" ma:hidden="true" ma:internalName="MediaServiceDuration" ma:readOnly="false">
      <xsd:simpleType>
        <xsd:restriction base="dms:Text"/>
      </xsd:simpleType>
    </xsd:element>
    <xsd:element name="lcf76f155ced4ddcb4097134ff3c332f" ma:index="23"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element name="MediaLengthInSeconds" ma:index="25" nillable="true" ma:displayName="Length (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6a470123-577d-4ad2-841b-3cd3408735c5"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4" nillable="true" ma:displayName="Taxonomy Catch All Column" ma:hidden="true" ma:list="{f69fa911-3eff-42fe-b5c5-2c96b861ab5d}" ma:internalName="TaxCatchAll" ma:showField="CatchAllData" ma:web="6a470123-577d-4ad2-841b-3cd3408735c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MediaServiceFastMetadata xmlns="d045c0ed-da0d-414b-918d-6bac2b0f0909" xsi:nil="true"/>
    <MediaServiceMetadata xmlns="d045c0ed-da0d-414b-918d-6bac2b0f0909" xsi:nil="true"/>
    <MediaServiceGenerationTime xmlns="d045c0ed-da0d-414b-918d-6bac2b0f0909" xsi:nil="true"/>
    <MediaServiceAutoKeyPoints xmlns="d045c0ed-da0d-414b-918d-6bac2b0f0909" xsi:nil="true"/>
    <MediaServiceDateTaken xmlns="d045c0ed-da0d-414b-918d-6bac2b0f0909" xsi:nil="true"/>
    <MediaServiceDuration xmlns="d045c0ed-da0d-414b-918d-6bac2b0f0909" xsi:nil="true"/>
    <_ip_UnifiedCompliancePolicyProperties xmlns="http://schemas.microsoft.com/sharepoint/v3" xsi:nil="true"/>
    <MediaServiceAutoTags xmlns="d045c0ed-da0d-414b-918d-6bac2b0f0909" xsi:nil="true"/>
    <MediaServiceOCR xmlns="d045c0ed-da0d-414b-918d-6bac2b0f0909" xsi:nil="true"/>
    <MediaServiceEventHashCode xmlns="d045c0ed-da0d-414b-918d-6bac2b0f0909" xsi:nil="true"/>
    <lcf76f155ced4ddcb4097134ff3c332f xmlns="d045c0ed-da0d-414b-918d-6bac2b0f0909">
      <Terms xmlns="http://schemas.microsoft.com/office/infopath/2007/PartnerControls"/>
    </lcf76f155ced4ddcb4097134ff3c332f>
    <TaxCatchAll xmlns="230e9df3-be65-4c73-a93b-d1236ebd677e"/>
    <MediaServiceKeyPoints xmlns="d045c0ed-da0d-414b-918d-6bac2b0f0909"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357DDB1-2B70-40F8-8472-D52A603277AC}">
  <ds:schemaRefs>
    <ds:schemaRef ds:uri="230e9df3-be65-4c73-a93b-d1236ebd677e"/>
    <ds:schemaRef ds:uri="6a470123-577d-4ad2-841b-3cd3408735c5"/>
    <ds:schemaRef ds:uri="d045c0ed-da0d-414b-918d-6bac2b0f090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B40E60D7-85D4-4F38-B0D0-EB3075CA959C}">
  <ds:schemaRefs>
    <ds:schemaRef ds:uri="230e9df3-be65-4c73-a93b-d1236ebd677e"/>
    <ds:schemaRef ds:uri="d045c0ed-da0d-414b-918d-6bac2b0f0909"/>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58FE07E0-AC20-4930-9A11-D5DD2DE22C92}">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108</TotalTime>
  <Words>1162</Words>
  <Application>Microsoft Office PowerPoint</Application>
  <PresentationFormat>Widescreen</PresentationFormat>
  <Paragraphs>94</Paragraphs>
  <Slides>12</Slides>
  <Notes>12</Notes>
  <HiddenSlides>0</HiddenSlides>
  <MMClips>0</MMClips>
  <ScaleCrop>false</ScaleCrop>
  <HeadingPairs>
    <vt:vector size="6" baseType="variant">
      <vt:variant>
        <vt:lpstr>Fonts Used</vt:lpstr>
      </vt:variant>
      <vt:variant>
        <vt:i4>11</vt:i4>
      </vt:variant>
      <vt:variant>
        <vt:lpstr>Theme</vt:lpstr>
      </vt:variant>
      <vt:variant>
        <vt:i4>3</vt:i4>
      </vt:variant>
      <vt:variant>
        <vt:lpstr>Slide Titles</vt:lpstr>
      </vt:variant>
      <vt:variant>
        <vt:i4>12</vt:i4>
      </vt:variant>
    </vt:vector>
  </HeadingPairs>
  <TitlesOfParts>
    <vt:vector size="26" baseType="lpstr">
      <vt:lpstr>Arial</vt:lpstr>
      <vt:lpstr>Calibri</vt:lpstr>
      <vt:lpstr>Calibri Light</vt:lpstr>
      <vt:lpstr>Neue Haas Grotesk Text Pro</vt:lpstr>
      <vt:lpstr>Roboto</vt:lpstr>
      <vt:lpstr>Roboto Medium</vt:lpstr>
      <vt:lpstr>Segoe UI</vt:lpstr>
      <vt:lpstr>Segoe UI Semibold</vt:lpstr>
      <vt:lpstr>Segoe UI Semilight</vt:lpstr>
      <vt:lpstr>Symbol</vt:lpstr>
      <vt:lpstr>Wingdings</vt:lpstr>
      <vt:lpstr>Office Theme</vt:lpstr>
      <vt:lpstr>White Template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Maria Langworthy</dc:creator>
  <cp:lastModifiedBy>Gene Garcia</cp:lastModifiedBy>
  <cp:revision>8</cp:revision>
  <dcterms:created xsi:type="dcterms:W3CDTF">2021-04-06T23:42:08Z</dcterms:created>
  <dcterms:modified xsi:type="dcterms:W3CDTF">2022-01-14T19:57:10Z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0x0101007113D031F30F9142A368C59088DB1679</vt:lpwstr>
  </property>
  <property fmtid="{D5CDD505-2E9C-101B-9397-08002B2CF9AE}" pid="3" name="MediaServiceAITags">
    <vt:lpwstr/>
  </property>
</Properties>
</file>

<file path=docProps/thumbnail.jpeg>
</file>